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notesSlides/notesSlide1.xml" ContentType="application/vnd.openxmlformats-officedocument.presentationml.notesSlide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2" r:id="rId1"/>
  </p:sldMasterIdLst>
  <p:notesMasterIdLst>
    <p:notesMasterId r:id="rId14"/>
  </p:notesMasterIdLst>
  <p:handoutMasterIdLst>
    <p:handoutMasterId r:id="rId15"/>
  </p:handoutMasterIdLst>
  <p:sldIdLst>
    <p:sldId id="781" r:id="rId2"/>
    <p:sldId id="800" r:id="rId3"/>
    <p:sldId id="782" r:id="rId4"/>
    <p:sldId id="784" r:id="rId5"/>
    <p:sldId id="785" r:id="rId6"/>
    <p:sldId id="786" r:id="rId7"/>
    <p:sldId id="787" r:id="rId8"/>
    <p:sldId id="788" r:id="rId9"/>
    <p:sldId id="789" r:id="rId10"/>
    <p:sldId id="790" r:id="rId11"/>
    <p:sldId id="792" r:id="rId12"/>
    <p:sldId id="799" r:id="rId13"/>
  </p:sldIdLst>
  <p:sldSz cx="9144000" cy="6858000" type="screen4x3"/>
  <p:notesSz cx="7315200" cy="9601200"/>
  <p:embeddedFontLst>
    <p:embeddedFont>
      <p:font typeface="SimSun" pitchFamily="2" charset="-122"/>
      <p:regular r:id="rId16"/>
    </p:embeddedFont>
    <p:embeddedFont>
      <p:font typeface="Helvetica" pitchFamily="34" charset="0"/>
      <p:regular r:id="rId17"/>
      <p:bold r:id="rId18"/>
      <p:italic r:id="rId19"/>
      <p:boldItalic r:id="rId20"/>
    </p:embeddedFont>
    <p:embeddedFont>
      <p:font typeface="Arial Black" pitchFamily="34" charset="0"/>
      <p:bold r:id="rId21"/>
    </p:embeddedFont>
  </p:embeddedFontLst>
  <p:custShowLst>
    <p:custShow name="Custom Show 1" id="0">
      <p:sldLst/>
    </p:custShow>
    <p:custShow name="Custom Show 2" id="1">
      <p:sldLst/>
    </p:custShow>
  </p:custShowLst>
  <p:custDataLst>
    <p:tags r:id="rId2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600" b="1" i="1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008000"/>
    <a:srgbClr val="66CCFF"/>
    <a:srgbClr val="FFFF99"/>
    <a:srgbClr val="FFFF66"/>
    <a:srgbClr val="FFFF00"/>
    <a:srgbClr val="003399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81432" autoAdjust="0"/>
  </p:normalViewPr>
  <p:slideViewPr>
    <p:cSldViewPr>
      <p:cViewPr varScale="1">
        <p:scale>
          <a:sx n="96" d="100"/>
          <a:sy n="96" d="100"/>
        </p:scale>
        <p:origin x="-206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-1956" y="-108"/>
      </p:cViewPr>
      <p:guideLst>
        <p:guide orient="horz" pos="3024"/>
        <p:guide pos="230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gs" Target="tags/tag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5" Type="http://schemas.openxmlformats.org/officeDocument/2006/relationships/slide" Target="slides/slide5.xml"/><Relationship Id="rId4" Type="http://schemas.openxmlformats.org/officeDocument/2006/relationships/slide" Target="slides/slide4.xml"/><Relationship Id="rId9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3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3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300" i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spcBef>
                <a:spcPct val="50000"/>
              </a:spcBef>
              <a:buClr>
                <a:schemeClr val="hlink"/>
              </a:buClr>
              <a:buFont typeface="Wingdings" pitchFamily="2" charset="2"/>
              <a:buNone/>
              <a:defRPr sz="1300" i="0"/>
            </a:lvl1pPr>
          </a:lstStyle>
          <a:p>
            <a:pPr>
              <a:defRPr/>
            </a:pPr>
            <a:fld id="{B455596C-3472-4C29-B15D-74EECEECED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05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3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3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34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300" b="0" i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300" b="0" i="0">
                <a:latin typeface="Times New Roman" pitchFamily="18" charset="0"/>
              </a:defRPr>
            </a:lvl1pPr>
          </a:lstStyle>
          <a:p>
            <a:pPr>
              <a:defRPr/>
            </a:pPr>
            <a:fld id="{EDD4004B-2AFA-4FC7-A60D-0D200C03C0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531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 means we write, Use means we use…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6F0406-41C2-4FAE-BCF7-071990D789C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>
                  <a:gamma/>
                  <a:shade val="37647"/>
                  <a:invGamma/>
                </a:srgbClr>
              </a:gs>
              <a:gs pos="100000">
                <a:srgbClr val="2A6AB3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  <a:buClr>
                <a:srgbClr val="52ADE7"/>
              </a:buClr>
              <a:buFont typeface="Wingdings" pitchFamily="2" charset="2"/>
              <a:buNone/>
              <a:defRPr/>
            </a:pPr>
            <a:endParaRPr lang="en-US" sz="3000" b="0" i="0"/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6197600" y="6643688"/>
            <a:ext cx="2452688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r>
              <a:rPr lang="de-CH" sz="900" b="0" i="0">
                <a:solidFill>
                  <a:schemeClr val="bg1"/>
                </a:solidFill>
              </a:rPr>
              <a:t>22.9.2004</a:t>
            </a:r>
          </a:p>
        </p:txBody>
      </p:sp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127500"/>
            <a:ext cx="9144000" cy="2513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0" y="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2A6AB3">
                  <a:gamma/>
                  <a:shade val="4549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8" name="Picture 8" descr="Logo_ETH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750" y="404813"/>
            <a:ext cx="1714500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9"/>
          <p:cNvSpPr>
            <a:spLocks noChangeArrowheads="1"/>
          </p:cNvSpPr>
          <p:nvPr userDrawn="1"/>
        </p:nvSpPr>
        <p:spPr bwMode="auto">
          <a:xfrm>
            <a:off x="7816850" y="6577013"/>
            <a:ext cx="606425" cy="2254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343" tIns="44379" rIns="90343" bIns="44379">
            <a:spAutoFit/>
          </a:bodyPr>
          <a:lstStyle/>
          <a:p>
            <a:pPr algn="r" defTabSz="912813" eaLnBrk="0" hangingPunct="0">
              <a:defRPr/>
            </a:pPr>
            <a:r>
              <a:rPr lang="en-US" sz="900" b="0" i="0">
                <a:solidFill>
                  <a:schemeClr val="hlink"/>
                </a:solidFill>
              </a:rPr>
              <a:t>Slide </a:t>
            </a:r>
            <a:fld id="{6317799D-F266-493B-ABF2-8C28241EBC0F}" type="slidenum">
              <a:rPr lang="en-US" sz="900" b="0" i="0">
                <a:solidFill>
                  <a:schemeClr val="hlink"/>
                </a:solidFill>
              </a:rPr>
              <a:pPr algn="r" defTabSz="912813" eaLnBrk="0" hangingPunct="0">
                <a:defRPr/>
              </a:pPr>
              <a:t>‹#›</a:t>
            </a:fld>
            <a:endParaRPr lang="en-US" sz="900" b="0" i="0">
              <a:solidFill>
                <a:schemeClr val="hlink"/>
              </a:solidFill>
            </a:endParaRPr>
          </a:p>
        </p:txBody>
      </p:sp>
      <p:sp>
        <p:nvSpPr>
          <p:cNvPr id="870402" name="Rectangle 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2501900"/>
            <a:ext cx="6400800" cy="1503363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7040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917575"/>
            <a:ext cx="7772400" cy="1143000"/>
          </a:xfrm>
        </p:spPr>
        <p:txBody>
          <a:bodyPr lIns="92075" tIns="46038" rIns="92075" bIns="46038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5150" y="247650"/>
            <a:ext cx="2206625" cy="6197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513" y="247650"/>
            <a:ext cx="6472237" cy="6197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04813" y="247650"/>
            <a:ext cx="8716962" cy="781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  <p:custDataLst>
              <p:tags r:id="rId2"/>
            </p:custDataLst>
          </p:nvPr>
        </p:nvSpPr>
        <p:spPr>
          <a:xfrm>
            <a:off x="290513" y="1371600"/>
            <a:ext cx="4076700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519613" y="1371600"/>
            <a:ext cx="4078287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813" y="247650"/>
            <a:ext cx="8716962" cy="781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90513" y="1371600"/>
            <a:ext cx="4076700" cy="507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19613" y="1371600"/>
            <a:ext cx="4078287" cy="2460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19613" y="3984625"/>
            <a:ext cx="4078287" cy="2460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513" y="1371600"/>
            <a:ext cx="4076700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19613" y="1371600"/>
            <a:ext cx="4078287" cy="50736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spd="med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  <p:custDataLst>
              <p:tags r:id="rId15"/>
            </p:custDataLst>
          </p:nvPr>
        </p:nvSpPr>
        <p:spPr bwMode="auto">
          <a:xfrm>
            <a:off x="290513" y="1371600"/>
            <a:ext cx="8307387" cy="507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  <p:custDataLst>
              <p:tags r:id="rId16"/>
            </p:custDataLst>
          </p:nvPr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869380" name="Rectangle 4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>
                  <a:gamma/>
                  <a:shade val="37647"/>
                  <a:invGamma/>
                </a:srgbClr>
              </a:gs>
              <a:gs pos="100000">
                <a:srgbClr val="2A6AB3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spcBef>
                <a:spcPct val="20000"/>
              </a:spcBef>
              <a:buClr>
                <a:srgbClr val="52ADE7"/>
              </a:buClr>
              <a:buFont typeface="Wingdings" pitchFamily="2" charset="2"/>
              <a:buNone/>
              <a:defRPr/>
            </a:pPr>
            <a:endParaRPr lang="en-US" sz="3000" b="0" i="0"/>
          </a:p>
        </p:txBody>
      </p:sp>
      <p:sp>
        <p:nvSpPr>
          <p:cNvPr id="869383" name="Text Box 7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6156325" y="6643688"/>
            <a:ext cx="2452688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spcBef>
                <a:spcPct val="50000"/>
              </a:spcBef>
              <a:defRPr/>
            </a:pPr>
            <a:fld id="{4CAC24A0-1A72-446B-9987-25A40D10D74C}" type="slidenum">
              <a:rPr lang="de-CH" sz="800" b="0" i="0">
                <a:solidFill>
                  <a:schemeClr val="bg1"/>
                </a:solidFill>
              </a:rPr>
              <a:pPr algn="r" eaLnBrk="0" hangingPunct="0">
                <a:spcBef>
                  <a:spcPct val="50000"/>
                </a:spcBef>
                <a:defRPr/>
              </a:pPr>
              <a:t>‹#›</a:t>
            </a:fld>
            <a:endParaRPr lang="de-CH" sz="800" b="0" i="0">
              <a:solidFill>
                <a:schemeClr val="bg1"/>
              </a:solidFill>
            </a:endParaRPr>
          </a:p>
        </p:txBody>
      </p:sp>
      <p:sp>
        <p:nvSpPr>
          <p:cNvPr id="869384" name="Rectangle 8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0" y="0"/>
            <a:ext cx="9144000" cy="762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2A6AB3">
                  <a:gamma/>
                  <a:shade val="45490"/>
                  <a:invGamma/>
                </a:srgb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transition spd="med">
    <p:cut/>
  </p:transition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2pPr>
      <a:lvl3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3pPr>
      <a:lvl4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4pPr>
      <a:lvl5pPr algn="l" rtl="0" eaLnBrk="0" fontAlgn="base" hangingPunct="0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5pPr>
      <a:lvl6pPr marL="4572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6pPr>
      <a:lvl7pPr marL="9144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7pPr>
      <a:lvl8pPr marL="13716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8pPr>
      <a:lvl9pPr marL="1828800" algn="l" rtl="0" fontAlgn="base">
        <a:lnSpc>
          <a:spcPct val="87000"/>
        </a:lnSpc>
        <a:spcBef>
          <a:spcPct val="0"/>
        </a:spcBef>
        <a:spcAft>
          <a:spcPct val="0"/>
        </a:spcAft>
        <a:defRPr sz="3800" b="1">
          <a:solidFill>
            <a:srgbClr val="2A6AB3"/>
          </a:solidFill>
          <a:latin typeface="Arial" charset="0"/>
        </a:defRPr>
      </a:lvl9pPr>
    </p:titleStyle>
    <p:bodyStyle>
      <a:lvl1pPr marL="385763" indent="-385763" algn="l" rtl="0" eaLnBrk="0" fontAlgn="base" hangingPunct="0">
        <a:lnSpc>
          <a:spcPct val="93000"/>
        </a:lnSpc>
        <a:spcBef>
          <a:spcPct val="50000"/>
        </a:spcBef>
        <a:spcAft>
          <a:spcPct val="0"/>
        </a:spcAft>
        <a:buClr>
          <a:srgbClr val="2A6AB3"/>
        </a:buClr>
        <a:buFont typeface="Wingdings" pitchFamily="2" charset="2"/>
        <a:buChar char="l"/>
        <a:defRPr sz="2400" b="1">
          <a:solidFill>
            <a:schemeClr val="tx1"/>
          </a:solidFill>
          <a:latin typeface="+mn-lt"/>
          <a:ea typeface="+mn-ea"/>
          <a:cs typeface="+mn-cs"/>
        </a:defRPr>
      </a:lvl1pPr>
      <a:lvl2pPr marL="744538" indent="-244475" algn="l" rtl="0" eaLnBrk="0" fontAlgn="base" hangingPunct="0">
        <a:lnSpc>
          <a:spcPct val="87000"/>
        </a:lnSpc>
        <a:spcBef>
          <a:spcPct val="25000"/>
        </a:spcBef>
        <a:spcAft>
          <a:spcPct val="0"/>
        </a:spcAft>
        <a:buClr>
          <a:schemeClr val="accent2"/>
        </a:buClr>
        <a:buSzPct val="75000"/>
        <a:buChar char="•"/>
        <a:defRPr sz="2200" b="1">
          <a:solidFill>
            <a:schemeClr val="tx1"/>
          </a:solidFill>
          <a:latin typeface="+mn-lt"/>
        </a:defRPr>
      </a:lvl2pPr>
      <a:lvl3pPr marL="1146175" indent="-238125" algn="l" rtl="0" eaLnBrk="0" fontAlgn="base" hangingPunct="0">
        <a:lnSpc>
          <a:spcPct val="87000"/>
        </a:lnSpc>
        <a:spcBef>
          <a:spcPct val="10000"/>
        </a:spcBef>
        <a:spcAft>
          <a:spcPct val="0"/>
        </a:spcAft>
        <a:buClr>
          <a:schemeClr val="tx2"/>
        </a:buClr>
        <a:buSzPct val="68000"/>
        <a:buChar char="•"/>
        <a:defRPr sz="2000" b="1">
          <a:solidFill>
            <a:schemeClr val="tx1"/>
          </a:solidFill>
          <a:latin typeface="+mn-lt"/>
        </a:defRPr>
      </a:lvl3pPr>
      <a:lvl4pPr marL="2032000" indent="-228600" algn="l" rtl="0" eaLnBrk="0" fontAlgn="base" hangingPunct="0">
        <a:spcBef>
          <a:spcPct val="20000"/>
        </a:spcBef>
        <a:spcAft>
          <a:spcPct val="0"/>
        </a:spcAft>
        <a:buSzPct val="45000"/>
        <a:buChar char="•"/>
        <a:defRPr b="1">
          <a:solidFill>
            <a:schemeClr val="tx1"/>
          </a:solidFill>
          <a:latin typeface="+mn-lt"/>
        </a:defRPr>
      </a:lvl4pPr>
      <a:lvl5pPr marL="24511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5pPr>
      <a:lvl6pPr marL="29083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6pPr>
      <a:lvl7pPr marL="33655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7pPr>
      <a:lvl8pPr marL="38227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8pPr>
      <a:lvl9pPr marL="42799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Times New Roman" pitchFamily="18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37.xml"/><Relationship Id="rId2" Type="http://schemas.openxmlformats.org/officeDocument/2006/relationships/tags" Target="../tags/tag236.xml"/><Relationship Id="rId1" Type="http://schemas.openxmlformats.org/officeDocument/2006/relationships/tags" Target="../tags/tag235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239.xml"/><Relationship Id="rId4" Type="http://schemas.openxmlformats.org/officeDocument/2006/relationships/tags" Target="../tags/tag2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" Type="http://schemas.openxmlformats.org/officeDocument/2006/relationships/tags" Target="../tags/tag240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4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251.xml"/><Relationship Id="rId13" Type="http://schemas.openxmlformats.org/officeDocument/2006/relationships/tags" Target="../tags/tag256.xml"/><Relationship Id="rId18" Type="http://schemas.openxmlformats.org/officeDocument/2006/relationships/tags" Target="../tags/tag261.xml"/><Relationship Id="rId3" Type="http://schemas.openxmlformats.org/officeDocument/2006/relationships/tags" Target="../tags/tag246.xml"/><Relationship Id="rId21" Type="http://schemas.openxmlformats.org/officeDocument/2006/relationships/tags" Target="../tags/tag264.xml"/><Relationship Id="rId7" Type="http://schemas.openxmlformats.org/officeDocument/2006/relationships/tags" Target="../tags/tag250.xml"/><Relationship Id="rId12" Type="http://schemas.openxmlformats.org/officeDocument/2006/relationships/tags" Target="../tags/tag255.xml"/><Relationship Id="rId17" Type="http://schemas.openxmlformats.org/officeDocument/2006/relationships/tags" Target="../tags/tag260.xml"/><Relationship Id="rId25" Type="http://schemas.openxmlformats.org/officeDocument/2006/relationships/image" Target="../media/image6.jpeg"/><Relationship Id="rId2" Type="http://schemas.openxmlformats.org/officeDocument/2006/relationships/tags" Target="../tags/tag245.xml"/><Relationship Id="rId16" Type="http://schemas.openxmlformats.org/officeDocument/2006/relationships/tags" Target="../tags/tag259.xml"/><Relationship Id="rId20" Type="http://schemas.openxmlformats.org/officeDocument/2006/relationships/tags" Target="../tags/tag263.xml"/><Relationship Id="rId1" Type="http://schemas.openxmlformats.org/officeDocument/2006/relationships/tags" Target="../tags/tag244.xml"/><Relationship Id="rId6" Type="http://schemas.openxmlformats.org/officeDocument/2006/relationships/tags" Target="../tags/tag249.xml"/><Relationship Id="rId11" Type="http://schemas.openxmlformats.org/officeDocument/2006/relationships/tags" Target="../tags/tag254.xml"/><Relationship Id="rId24" Type="http://schemas.openxmlformats.org/officeDocument/2006/relationships/slideLayout" Target="../slideLayouts/slideLayout7.xml"/><Relationship Id="rId5" Type="http://schemas.openxmlformats.org/officeDocument/2006/relationships/tags" Target="../tags/tag248.xml"/><Relationship Id="rId15" Type="http://schemas.openxmlformats.org/officeDocument/2006/relationships/tags" Target="../tags/tag258.xml"/><Relationship Id="rId23" Type="http://schemas.openxmlformats.org/officeDocument/2006/relationships/tags" Target="../tags/tag266.xml"/><Relationship Id="rId10" Type="http://schemas.openxmlformats.org/officeDocument/2006/relationships/tags" Target="../tags/tag253.xml"/><Relationship Id="rId19" Type="http://schemas.openxmlformats.org/officeDocument/2006/relationships/tags" Target="../tags/tag262.xml"/><Relationship Id="rId4" Type="http://schemas.openxmlformats.org/officeDocument/2006/relationships/tags" Target="../tags/tag247.xml"/><Relationship Id="rId9" Type="http://schemas.openxmlformats.org/officeDocument/2006/relationships/tags" Target="../tags/tag252.xml"/><Relationship Id="rId14" Type="http://schemas.openxmlformats.org/officeDocument/2006/relationships/tags" Target="../tags/tag257.xml"/><Relationship Id="rId22" Type="http://schemas.openxmlformats.org/officeDocument/2006/relationships/tags" Target="../tags/tag26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13" Type="http://schemas.openxmlformats.org/officeDocument/2006/relationships/tags" Target="../tags/tag32.xml"/><Relationship Id="rId18" Type="http://schemas.openxmlformats.org/officeDocument/2006/relationships/tags" Target="../tags/tag37.xml"/><Relationship Id="rId26" Type="http://schemas.openxmlformats.org/officeDocument/2006/relationships/tags" Target="../tags/tag45.xml"/><Relationship Id="rId39" Type="http://schemas.openxmlformats.org/officeDocument/2006/relationships/tags" Target="../tags/tag58.xml"/><Relationship Id="rId3" Type="http://schemas.openxmlformats.org/officeDocument/2006/relationships/tags" Target="../tags/tag22.xml"/><Relationship Id="rId21" Type="http://schemas.openxmlformats.org/officeDocument/2006/relationships/tags" Target="../tags/tag40.xml"/><Relationship Id="rId34" Type="http://schemas.openxmlformats.org/officeDocument/2006/relationships/tags" Target="../tags/tag53.xml"/><Relationship Id="rId7" Type="http://schemas.openxmlformats.org/officeDocument/2006/relationships/tags" Target="../tags/tag26.xml"/><Relationship Id="rId12" Type="http://schemas.openxmlformats.org/officeDocument/2006/relationships/tags" Target="../tags/tag31.xml"/><Relationship Id="rId17" Type="http://schemas.openxmlformats.org/officeDocument/2006/relationships/tags" Target="../tags/tag36.xml"/><Relationship Id="rId25" Type="http://schemas.openxmlformats.org/officeDocument/2006/relationships/tags" Target="../tags/tag44.xml"/><Relationship Id="rId33" Type="http://schemas.openxmlformats.org/officeDocument/2006/relationships/tags" Target="../tags/tag52.xml"/><Relationship Id="rId38" Type="http://schemas.openxmlformats.org/officeDocument/2006/relationships/tags" Target="../tags/tag57.xml"/><Relationship Id="rId2" Type="http://schemas.openxmlformats.org/officeDocument/2006/relationships/tags" Target="../tags/tag21.xml"/><Relationship Id="rId16" Type="http://schemas.openxmlformats.org/officeDocument/2006/relationships/tags" Target="../tags/tag35.xml"/><Relationship Id="rId20" Type="http://schemas.openxmlformats.org/officeDocument/2006/relationships/tags" Target="../tags/tag39.xml"/><Relationship Id="rId29" Type="http://schemas.openxmlformats.org/officeDocument/2006/relationships/tags" Target="../tags/tag48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tags" Target="../tags/tag30.xml"/><Relationship Id="rId24" Type="http://schemas.openxmlformats.org/officeDocument/2006/relationships/tags" Target="../tags/tag43.xml"/><Relationship Id="rId32" Type="http://schemas.openxmlformats.org/officeDocument/2006/relationships/tags" Target="../tags/tag51.xml"/><Relationship Id="rId37" Type="http://schemas.openxmlformats.org/officeDocument/2006/relationships/tags" Target="../tags/tag56.xml"/><Relationship Id="rId40" Type="http://schemas.openxmlformats.org/officeDocument/2006/relationships/slideLayout" Target="../slideLayouts/slideLayout12.xml"/><Relationship Id="rId5" Type="http://schemas.openxmlformats.org/officeDocument/2006/relationships/tags" Target="../tags/tag24.xml"/><Relationship Id="rId15" Type="http://schemas.openxmlformats.org/officeDocument/2006/relationships/tags" Target="../tags/tag34.xml"/><Relationship Id="rId23" Type="http://schemas.openxmlformats.org/officeDocument/2006/relationships/tags" Target="../tags/tag42.xml"/><Relationship Id="rId28" Type="http://schemas.openxmlformats.org/officeDocument/2006/relationships/tags" Target="../tags/tag47.xml"/><Relationship Id="rId36" Type="http://schemas.openxmlformats.org/officeDocument/2006/relationships/tags" Target="../tags/tag55.xml"/><Relationship Id="rId10" Type="http://schemas.openxmlformats.org/officeDocument/2006/relationships/tags" Target="../tags/tag29.xml"/><Relationship Id="rId19" Type="http://schemas.openxmlformats.org/officeDocument/2006/relationships/tags" Target="../tags/tag38.xml"/><Relationship Id="rId31" Type="http://schemas.openxmlformats.org/officeDocument/2006/relationships/tags" Target="../tags/tag50.xml"/><Relationship Id="rId4" Type="http://schemas.openxmlformats.org/officeDocument/2006/relationships/tags" Target="../tags/tag23.xml"/><Relationship Id="rId9" Type="http://schemas.openxmlformats.org/officeDocument/2006/relationships/tags" Target="../tags/tag28.xml"/><Relationship Id="rId14" Type="http://schemas.openxmlformats.org/officeDocument/2006/relationships/tags" Target="../tags/tag33.xml"/><Relationship Id="rId22" Type="http://schemas.openxmlformats.org/officeDocument/2006/relationships/tags" Target="../tags/tag41.xml"/><Relationship Id="rId27" Type="http://schemas.openxmlformats.org/officeDocument/2006/relationships/tags" Target="../tags/tag46.xml"/><Relationship Id="rId30" Type="http://schemas.openxmlformats.org/officeDocument/2006/relationships/tags" Target="../tags/tag49.xml"/><Relationship Id="rId35" Type="http://schemas.openxmlformats.org/officeDocument/2006/relationships/tags" Target="../tags/tag5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66.xml"/><Relationship Id="rId13" Type="http://schemas.openxmlformats.org/officeDocument/2006/relationships/tags" Target="../tags/tag71.xml"/><Relationship Id="rId18" Type="http://schemas.openxmlformats.org/officeDocument/2006/relationships/tags" Target="../tags/tag76.xml"/><Relationship Id="rId26" Type="http://schemas.openxmlformats.org/officeDocument/2006/relationships/tags" Target="../tags/tag84.xml"/><Relationship Id="rId39" Type="http://schemas.openxmlformats.org/officeDocument/2006/relationships/tags" Target="../tags/tag97.xml"/><Relationship Id="rId3" Type="http://schemas.openxmlformats.org/officeDocument/2006/relationships/tags" Target="../tags/tag61.xml"/><Relationship Id="rId21" Type="http://schemas.openxmlformats.org/officeDocument/2006/relationships/tags" Target="../tags/tag79.xml"/><Relationship Id="rId34" Type="http://schemas.openxmlformats.org/officeDocument/2006/relationships/tags" Target="../tags/tag92.xml"/><Relationship Id="rId7" Type="http://schemas.openxmlformats.org/officeDocument/2006/relationships/tags" Target="../tags/tag65.xml"/><Relationship Id="rId12" Type="http://schemas.openxmlformats.org/officeDocument/2006/relationships/tags" Target="../tags/tag70.xml"/><Relationship Id="rId17" Type="http://schemas.openxmlformats.org/officeDocument/2006/relationships/tags" Target="../tags/tag75.xml"/><Relationship Id="rId25" Type="http://schemas.openxmlformats.org/officeDocument/2006/relationships/tags" Target="../tags/tag83.xml"/><Relationship Id="rId33" Type="http://schemas.openxmlformats.org/officeDocument/2006/relationships/tags" Target="../tags/tag91.xml"/><Relationship Id="rId38" Type="http://schemas.openxmlformats.org/officeDocument/2006/relationships/tags" Target="../tags/tag96.xml"/><Relationship Id="rId2" Type="http://schemas.openxmlformats.org/officeDocument/2006/relationships/tags" Target="../tags/tag60.xml"/><Relationship Id="rId16" Type="http://schemas.openxmlformats.org/officeDocument/2006/relationships/tags" Target="../tags/tag74.xml"/><Relationship Id="rId20" Type="http://schemas.openxmlformats.org/officeDocument/2006/relationships/tags" Target="../tags/tag78.xml"/><Relationship Id="rId29" Type="http://schemas.openxmlformats.org/officeDocument/2006/relationships/tags" Target="../tags/tag87.xml"/><Relationship Id="rId41" Type="http://schemas.openxmlformats.org/officeDocument/2006/relationships/slideLayout" Target="../slideLayouts/slideLayout12.xml"/><Relationship Id="rId1" Type="http://schemas.openxmlformats.org/officeDocument/2006/relationships/tags" Target="../tags/tag59.xml"/><Relationship Id="rId6" Type="http://schemas.openxmlformats.org/officeDocument/2006/relationships/tags" Target="../tags/tag64.xml"/><Relationship Id="rId11" Type="http://schemas.openxmlformats.org/officeDocument/2006/relationships/tags" Target="../tags/tag69.xml"/><Relationship Id="rId24" Type="http://schemas.openxmlformats.org/officeDocument/2006/relationships/tags" Target="../tags/tag82.xml"/><Relationship Id="rId32" Type="http://schemas.openxmlformats.org/officeDocument/2006/relationships/tags" Target="../tags/tag90.xml"/><Relationship Id="rId37" Type="http://schemas.openxmlformats.org/officeDocument/2006/relationships/tags" Target="../tags/tag95.xml"/><Relationship Id="rId40" Type="http://schemas.openxmlformats.org/officeDocument/2006/relationships/tags" Target="../tags/tag98.xml"/><Relationship Id="rId5" Type="http://schemas.openxmlformats.org/officeDocument/2006/relationships/tags" Target="../tags/tag63.xml"/><Relationship Id="rId15" Type="http://schemas.openxmlformats.org/officeDocument/2006/relationships/tags" Target="../tags/tag73.xml"/><Relationship Id="rId23" Type="http://schemas.openxmlformats.org/officeDocument/2006/relationships/tags" Target="../tags/tag81.xml"/><Relationship Id="rId28" Type="http://schemas.openxmlformats.org/officeDocument/2006/relationships/tags" Target="../tags/tag86.xml"/><Relationship Id="rId36" Type="http://schemas.openxmlformats.org/officeDocument/2006/relationships/tags" Target="../tags/tag94.xml"/><Relationship Id="rId10" Type="http://schemas.openxmlformats.org/officeDocument/2006/relationships/tags" Target="../tags/tag68.xml"/><Relationship Id="rId19" Type="http://schemas.openxmlformats.org/officeDocument/2006/relationships/tags" Target="../tags/tag77.xml"/><Relationship Id="rId31" Type="http://schemas.openxmlformats.org/officeDocument/2006/relationships/tags" Target="../tags/tag89.xml"/><Relationship Id="rId4" Type="http://schemas.openxmlformats.org/officeDocument/2006/relationships/tags" Target="../tags/tag62.xml"/><Relationship Id="rId9" Type="http://schemas.openxmlformats.org/officeDocument/2006/relationships/tags" Target="../tags/tag67.xml"/><Relationship Id="rId14" Type="http://schemas.openxmlformats.org/officeDocument/2006/relationships/tags" Target="../tags/tag72.xml"/><Relationship Id="rId22" Type="http://schemas.openxmlformats.org/officeDocument/2006/relationships/tags" Target="../tags/tag80.xml"/><Relationship Id="rId27" Type="http://schemas.openxmlformats.org/officeDocument/2006/relationships/tags" Target="../tags/tag85.xml"/><Relationship Id="rId30" Type="http://schemas.openxmlformats.org/officeDocument/2006/relationships/tags" Target="../tags/tag88.xml"/><Relationship Id="rId35" Type="http://schemas.openxmlformats.org/officeDocument/2006/relationships/tags" Target="../tags/tag9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106.xml"/><Relationship Id="rId13" Type="http://schemas.openxmlformats.org/officeDocument/2006/relationships/tags" Target="../tags/tag111.xml"/><Relationship Id="rId18" Type="http://schemas.openxmlformats.org/officeDocument/2006/relationships/tags" Target="../tags/tag116.xml"/><Relationship Id="rId26" Type="http://schemas.openxmlformats.org/officeDocument/2006/relationships/tags" Target="../tags/tag124.xml"/><Relationship Id="rId39" Type="http://schemas.openxmlformats.org/officeDocument/2006/relationships/tags" Target="../tags/tag137.xml"/><Relationship Id="rId3" Type="http://schemas.openxmlformats.org/officeDocument/2006/relationships/tags" Target="../tags/tag101.xml"/><Relationship Id="rId21" Type="http://schemas.openxmlformats.org/officeDocument/2006/relationships/tags" Target="../tags/tag119.xml"/><Relationship Id="rId34" Type="http://schemas.openxmlformats.org/officeDocument/2006/relationships/tags" Target="../tags/tag132.xml"/><Relationship Id="rId7" Type="http://schemas.openxmlformats.org/officeDocument/2006/relationships/tags" Target="../tags/tag105.xml"/><Relationship Id="rId12" Type="http://schemas.openxmlformats.org/officeDocument/2006/relationships/tags" Target="../tags/tag110.xml"/><Relationship Id="rId17" Type="http://schemas.openxmlformats.org/officeDocument/2006/relationships/tags" Target="../tags/tag115.xml"/><Relationship Id="rId25" Type="http://schemas.openxmlformats.org/officeDocument/2006/relationships/tags" Target="../tags/tag123.xml"/><Relationship Id="rId33" Type="http://schemas.openxmlformats.org/officeDocument/2006/relationships/tags" Target="../tags/tag131.xml"/><Relationship Id="rId38" Type="http://schemas.openxmlformats.org/officeDocument/2006/relationships/tags" Target="../tags/tag136.xml"/><Relationship Id="rId2" Type="http://schemas.openxmlformats.org/officeDocument/2006/relationships/tags" Target="../tags/tag100.xml"/><Relationship Id="rId16" Type="http://schemas.openxmlformats.org/officeDocument/2006/relationships/tags" Target="../tags/tag114.xml"/><Relationship Id="rId20" Type="http://schemas.openxmlformats.org/officeDocument/2006/relationships/tags" Target="../tags/tag118.xml"/><Relationship Id="rId29" Type="http://schemas.openxmlformats.org/officeDocument/2006/relationships/tags" Target="../tags/tag127.xml"/><Relationship Id="rId1" Type="http://schemas.openxmlformats.org/officeDocument/2006/relationships/tags" Target="../tags/tag99.xml"/><Relationship Id="rId6" Type="http://schemas.openxmlformats.org/officeDocument/2006/relationships/tags" Target="../tags/tag104.xml"/><Relationship Id="rId11" Type="http://schemas.openxmlformats.org/officeDocument/2006/relationships/tags" Target="../tags/tag109.xml"/><Relationship Id="rId24" Type="http://schemas.openxmlformats.org/officeDocument/2006/relationships/tags" Target="../tags/tag122.xml"/><Relationship Id="rId32" Type="http://schemas.openxmlformats.org/officeDocument/2006/relationships/tags" Target="../tags/tag130.xml"/><Relationship Id="rId37" Type="http://schemas.openxmlformats.org/officeDocument/2006/relationships/tags" Target="../tags/tag135.xml"/><Relationship Id="rId40" Type="http://schemas.openxmlformats.org/officeDocument/2006/relationships/slideLayout" Target="../slideLayouts/slideLayout12.xml"/><Relationship Id="rId5" Type="http://schemas.openxmlformats.org/officeDocument/2006/relationships/tags" Target="../tags/tag103.xml"/><Relationship Id="rId15" Type="http://schemas.openxmlformats.org/officeDocument/2006/relationships/tags" Target="../tags/tag113.xml"/><Relationship Id="rId23" Type="http://schemas.openxmlformats.org/officeDocument/2006/relationships/tags" Target="../tags/tag121.xml"/><Relationship Id="rId28" Type="http://schemas.openxmlformats.org/officeDocument/2006/relationships/tags" Target="../tags/tag126.xml"/><Relationship Id="rId36" Type="http://schemas.openxmlformats.org/officeDocument/2006/relationships/tags" Target="../tags/tag134.xml"/><Relationship Id="rId10" Type="http://schemas.openxmlformats.org/officeDocument/2006/relationships/tags" Target="../tags/tag108.xml"/><Relationship Id="rId19" Type="http://schemas.openxmlformats.org/officeDocument/2006/relationships/tags" Target="../tags/tag117.xml"/><Relationship Id="rId31" Type="http://schemas.openxmlformats.org/officeDocument/2006/relationships/tags" Target="../tags/tag129.xml"/><Relationship Id="rId4" Type="http://schemas.openxmlformats.org/officeDocument/2006/relationships/tags" Target="../tags/tag102.xml"/><Relationship Id="rId9" Type="http://schemas.openxmlformats.org/officeDocument/2006/relationships/tags" Target="../tags/tag107.xml"/><Relationship Id="rId14" Type="http://schemas.openxmlformats.org/officeDocument/2006/relationships/tags" Target="../tags/tag112.xml"/><Relationship Id="rId22" Type="http://schemas.openxmlformats.org/officeDocument/2006/relationships/tags" Target="../tags/tag120.xml"/><Relationship Id="rId27" Type="http://schemas.openxmlformats.org/officeDocument/2006/relationships/tags" Target="../tags/tag125.xml"/><Relationship Id="rId30" Type="http://schemas.openxmlformats.org/officeDocument/2006/relationships/tags" Target="../tags/tag128.xml"/><Relationship Id="rId35" Type="http://schemas.openxmlformats.org/officeDocument/2006/relationships/tags" Target="../tags/tag133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150.xml"/><Relationship Id="rId18" Type="http://schemas.openxmlformats.org/officeDocument/2006/relationships/tags" Target="../tags/tag155.xml"/><Relationship Id="rId26" Type="http://schemas.openxmlformats.org/officeDocument/2006/relationships/tags" Target="../tags/tag163.xml"/><Relationship Id="rId39" Type="http://schemas.openxmlformats.org/officeDocument/2006/relationships/tags" Target="../tags/tag176.xml"/><Relationship Id="rId21" Type="http://schemas.openxmlformats.org/officeDocument/2006/relationships/tags" Target="../tags/tag158.xml"/><Relationship Id="rId34" Type="http://schemas.openxmlformats.org/officeDocument/2006/relationships/tags" Target="../tags/tag171.xml"/><Relationship Id="rId42" Type="http://schemas.openxmlformats.org/officeDocument/2006/relationships/tags" Target="../tags/tag179.xml"/><Relationship Id="rId47" Type="http://schemas.openxmlformats.org/officeDocument/2006/relationships/tags" Target="../tags/tag184.xml"/><Relationship Id="rId50" Type="http://schemas.openxmlformats.org/officeDocument/2006/relationships/tags" Target="../tags/tag187.xml"/><Relationship Id="rId55" Type="http://schemas.openxmlformats.org/officeDocument/2006/relationships/tags" Target="../tags/tag192.xml"/><Relationship Id="rId63" Type="http://schemas.openxmlformats.org/officeDocument/2006/relationships/slideLayout" Target="../slideLayouts/slideLayout12.xml"/><Relationship Id="rId7" Type="http://schemas.openxmlformats.org/officeDocument/2006/relationships/tags" Target="../tags/tag144.xml"/><Relationship Id="rId2" Type="http://schemas.openxmlformats.org/officeDocument/2006/relationships/tags" Target="../tags/tag139.xml"/><Relationship Id="rId16" Type="http://schemas.openxmlformats.org/officeDocument/2006/relationships/tags" Target="../tags/tag153.xml"/><Relationship Id="rId20" Type="http://schemas.openxmlformats.org/officeDocument/2006/relationships/tags" Target="../tags/tag157.xml"/><Relationship Id="rId29" Type="http://schemas.openxmlformats.org/officeDocument/2006/relationships/tags" Target="../tags/tag166.xml"/><Relationship Id="rId41" Type="http://schemas.openxmlformats.org/officeDocument/2006/relationships/tags" Target="../tags/tag178.xml"/><Relationship Id="rId54" Type="http://schemas.openxmlformats.org/officeDocument/2006/relationships/tags" Target="../tags/tag191.xml"/><Relationship Id="rId62" Type="http://schemas.openxmlformats.org/officeDocument/2006/relationships/tags" Target="../tags/tag199.xml"/><Relationship Id="rId1" Type="http://schemas.openxmlformats.org/officeDocument/2006/relationships/tags" Target="../tags/tag138.xml"/><Relationship Id="rId6" Type="http://schemas.openxmlformats.org/officeDocument/2006/relationships/tags" Target="../tags/tag143.xml"/><Relationship Id="rId11" Type="http://schemas.openxmlformats.org/officeDocument/2006/relationships/tags" Target="../tags/tag148.xml"/><Relationship Id="rId24" Type="http://schemas.openxmlformats.org/officeDocument/2006/relationships/tags" Target="../tags/tag161.xml"/><Relationship Id="rId32" Type="http://schemas.openxmlformats.org/officeDocument/2006/relationships/tags" Target="../tags/tag169.xml"/><Relationship Id="rId37" Type="http://schemas.openxmlformats.org/officeDocument/2006/relationships/tags" Target="../tags/tag174.xml"/><Relationship Id="rId40" Type="http://schemas.openxmlformats.org/officeDocument/2006/relationships/tags" Target="../tags/tag177.xml"/><Relationship Id="rId45" Type="http://schemas.openxmlformats.org/officeDocument/2006/relationships/tags" Target="../tags/tag182.xml"/><Relationship Id="rId53" Type="http://schemas.openxmlformats.org/officeDocument/2006/relationships/tags" Target="../tags/tag190.xml"/><Relationship Id="rId58" Type="http://schemas.openxmlformats.org/officeDocument/2006/relationships/tags" Target="../tags/tag195.xml"/><Relationship Id="rId5" Type="http://schemas.openxmlformats.org/officeDocument/2006/relationships/tags" Target="../tags/tag142.xml"/><Relationship Id="rId15" Type="http://schemas.openxmlformats.org/officeDocument/2006/relationships/tags" Target="../tags/tag152.xml"/><Relationship Id="rId23" Type="http://schemas.openxmlformats.org/officeDocument/2006/relationships/tags" Target="../tags/tag160.xml"/><Relationship Id="rId28" Type="http://schemas.openxmlformats.org/officeDocument/2006/relationships/tags" Target="../tags/tag165.xml"/><Relationship Id="rId36" Type="http://schemas.openxmlformats.org/officeDocument/2006/relationships/tags" Target="../tags/tag173.xml"/><Relationship Id="rId49" Type="http://schemas.openxmlformats.org/officeDocument/2006/relationships/tags" Target="../tags/tag186.xml"/><Relationship Id="rId57" Type="http://schemas.openxmlformats.org/officeDocument/2006/relationships/tags" Target="../tags/tag194.xml"/><Relationship Id="rId61" Type="http://schemas.openxmlformats.org/officeDocument/2006/relationships/tags" Target="../tags/tag198.xml"/><Relationship Id="rId10" Type="http://schemas.openxmlformats.org/officeDocument/2006/relationships/tags" Target="../tags/tag147.xml"/><Relationship Id="rId19" Type="http://schemas.openxmlformats.org/officeDocument/2006/relationships/tags" Target="../tags/tag156.xml"/><Relationship Id="rId31" Type="http://schemas.openxmlformats.org/officeDocument/2006/relationships/tags" Target="../tags/tag168.xml"/><Relationship Id="rId44" Type="http://schemas.openxmlformats.org/officeDocument/2006/relationships/tags" Target="../tags/tag181.xml"/><Relationship Id="rId52" Type="http://schemas.openxmlformats.org/officeDocument/2006/relationships/tags" Target="../tags/tag189.xml"/><Relationship Id="rId60" Type="http://schemas.openxmlformats.org/officeDocument/2006/relationships/tags" Target="../tags/tag197.xml"/><Relationship Id="rId4" Type="http://schemas.openxmlformats.org/officeDocument/2006/relationships/tags" Target="../tags/tag141.xml"/><Relationship Id="rId9" Type="http://schemas.openxmlformats.org/officeDocument/2006/relationships/tags" Target="../tags/tag146.xml"/><Relationship Id="rId14" Type="http://schemas.openxmlformats.org/officeDocument/2006/relationships/tags" Target="../tags/tag151.xml"/><Relationship Id="rId22" Type="http://schemas.openxmlformats.org/officeDocument/2006/relationships/tags" Target="../tags/tag159.xml"/><Relationship Id="rId27" Type="http://schemas.openxmlformats.org/officeDocument/2006/relationships/tags" Target="../tags/tag164.xml"/><Relationship Id="rId30" Type="http://schemas.openxmlformats.org/officeDocument/2006/relationships/tags" Target="../tags/tag167.xml"/><Relationship Id="rId35" Type="http://schemas.openxmlformats.org/officeDocument/2006/relationships/tags" Target="../tags/tag172.xml"/><Relationship Id="rId43" Type="http://schemas.openxmlformats.org/officeDocument/2006/relationships/tags" Target="../tags/tag180.xml"/><Relationship Id="rId48" Type="http://schemas.openxmlformats.org/officeDocument/2006/relationships/tags" Target="../tags/tag185.xml"/><Relationship Id="rId56" Type="http://schemas.openxmlformats.org/officeDocument/2006/relationships/tags" Target="../tags/tag193.xml"/><Relationship Id="rId64" Type="http://schemas.openxmlformats.org/officeDocument/2006/relationships/notesSlide" Target="../notesSlides/notesSlide1.xml"/><Relationship Id="rId8" Type="http://schemas.openxmlformats.org/officeDocument/2006/relationships/tags" Target="../tags/tag145.xml"/><Relationship Id="rId51" Type="http://schemas.openxmlformats.org/officeDocument/2006/relationships/tags" Target="../tags/tag188.xml"/><Relationship Id="rId3" Type="http://schemas.openxmlformats.org/officeDocument/2006/relationships/tags" Target="../tags/tag140.xml"/><Relationship Id="rId12" Type="http://schemas.openxmlformats.org/officeDocument/2006/relationships/tags" Target="../tags/tag149.xml"/><Relationship Id="rId17" Type="http://schemas.openxmlformats.org/officeDocument/2006/relationships/tags" Target="../tags/tag154.xml"/><Relationship Id="rId25" Type="http://schemas.openxmlformats.org/officeDocument/2006/relationships/tags" Target="../tags/tag162.xml"/><Relationship Id="rId33" Type="http://schemas.openxmlformats.org/officeDocument/2006/relationships/tags" Target="../tags/tag170.xml"/><Relationship Id="rId38" Type="http://schemas.openxmlformats.org/officeDocument/2006/relationships/tags" Target="../tags/tag175.xml"/><Relationship Id="rId46" Type="http://schemas.openxmlformats.org/officeDocument/2006/relationships/tags" Target="../tags/tag183.xml"/><Relationship Id="rId59" Type="http://schemas.openxmlformats.org/officeDocument/2006/relationships/tags" Target="../tags/tag19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07.xml"/><Relationship Id="rId13" Type="http://schemas.openxmlformats.org/officeDocument/2006/relationships/tags" Target="../tags/tag212.xml"/><Relationship Id="rId18" Type="http://schemas.openxmlformats.org/officeDocument/2006/relationships/tags" Target="../tags/tag217.xml"/><Relationship Id="rId3" Type="http://schemas.openxmlformats.org/officeDocument/2006/relationships/tags" Target="../tags/tag202.xml"/><Relationship Id="rId21" Type="http://schemas.openxmlformats.org/officeDocument/2006/relationships/tags" Target="../tags/tag220.xml"/><Relationship Id="rId7" Type="http://schemas.openxmlformats.org/officeDocument/2006/relationships/tags" Target="../tags/tag206.xml"/><Relationship Id="rId12" Type="http://schemas.openxmlformats.org/officeDocument/2006/relationships/tags" Target="../tags/tag211.xml"/><Relationship Id="rId17" Type="http://schemas.openxmlformats.org/officeDocument/2006/relationships/tags" Target="../tags/tag216.xml"/><Relationship Id="rId2" Type="http://schemas.openxmlformats.org/officeDocument/2006/relationships/tags" Target="../tags/tag201.xml"/><Relationship Id="rId16" Type="http://schemas.openxmlformats.org/officeDocument/2006/relationships/tags" Target="../tags/tag215.xml"/><Relationship Id="rId20" Type="http://schemas.openxmlformats.org/officeDocument/2006/relationships/tags" Target="../tags/tag219.xml"/><Relationship Id="rId1" Type="http://schemas.openxmlformats.org/officeDocument/2006/relationships/tags" Target="../tags/tag200.xml"/><Relationship Id="rId6" Type="http://schemas.openxmlformats.org/officeDocument/2006/relationships/tags" Target="../tags/tag205.xml"/><Relationship Id="rId11" Type="http://schemas.openxmlformats.org/officeDocument/2006/relationships/tags" Target="../tags/tag210.xml"/><Relationship Id="rId5" Type="http://schemas.openxmlformats.org/officeDocument/2006/relationships/tags" Target="../tags/tag204.xml"/><Relationship Id="rId15" Type="http://schemas.openxmlformats.org/officeDocument/2006/relationships/tags" Target="../tags/tag214.xml"/><Relationship Id="rId10" Type="http://schemas.openxmlformats.org/officeDocument/2006/relationships/tags" Target="../tags/tag209.xml"/><Relationship Id="rId19" Type="http://schemas.openxmlformats.org/officeDocument/2006/relationships/tags" Target="../tags/tag218.xml"/><Relationship Id="rId4" Type="http://schemas.openxmlformats.org/officeDocument/2006/relationships/tags" Target="../tags/tag203.xml"/><Relationship Id="rId9" Type="http://schemas.openxmlformats.org/officeDocument/2006/relationships/tags" Target="../tags/tag208.xml"/><Relationship Id="rId14" Type="http://schemas.openxmlformats.org/officeDocument/2006/relationships/tags" Target="../tags/tag213.xml"/><Relationship Id="rId22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228.xml"/><Relationship Id="rId13" Type="http://schemas.openxmlformats.org/officeDocument/2006/relationships/tags" Target="../tags/tag233.xml"/><Relationship Id="rId3" Type="http://schemas.openxmlformats.org/officeDocument/2006/relationships/tags" Target="../tags/tag223.xml"/><Relationship Id="rId7" Type="http://schemas.openxmlformats.org/officeDocument/2006/relationships/tags" Target="../tags/tag227.xml"/><Relationship Id="rId12" Type="http://schemas.openxmlformats.org/officeDocument/2006/relationships/tags" Target="../tags/tag232.xml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tags" Target="../tags/tag226.xml"/><Relationship Id="rId11" Type="http://schemas.openxmlformats.org/officeDocument/2006/relationships/tags" Target="../tags/tag231.xml"/><Relationship Id="rId5" Type="http://schemas.openxmlformats.org/officeDocument/2006/relationships/tags" Target="../tags/tag225.xml"/><Relationship Id="rId15" Type="http://schemas.openxmlformats.org/officeDocument/2006/relationships/slideLayout" Target="../slideLayouts/slideLayout7.xml"/><Relationship Id="rId10" Type="http://schemas.openxmlformats.org/officeDocument/2006/relationships/tags" Target="../tags/tag230.xml"/><Relationship Id="rId4" Type="http://schemas.openxmlformats.org/officeDocument/2006/relationships/tags" Target="../tags/tag224.xml"/><Relationship Id="rId9" Type="http://schemas.openxmlformats.org/officeDocument/2006/relationships/tags" Target="../tags/tag229.xml"/><Relationship Id="rId14" Type="http://schemas.openxmlformats.org/officeDocument/2006/relationships/tags" Target="../tags/tag2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Coverage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Literature of software testing is primarily concerned with various notions of </a:t>
            </a:r>
            <a:r>
              <a:rPr lang="en-US" sz="2800" b="0" i="1" dirty="0" smtClean="0"/>
              <a:t>coverage</a:t>
            </a:r>
          </a:p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Four basic kinds of coverage: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Graph coverage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Logic coverage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Input space partitioning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dirty="0" smtClean="0"/>
              <a:t>Syntax-based coverage</a:t>
            </a:r>
          </a:p>
          <a:p>
            <a:pPr lvl="1" eaLnBrk="1" hangingPunct="1">
              <a:lnSpc>
                <a:spcPct val="83000"/>
              </a:lnSpc>
            </a:pPr>
            <a:endParaRPr lang="en-US" sz="2800" dirty="0"/>
          </a:p>
          <a:p>
            <a:pPr eaLnBrk="1" hangingPunct="1">
              <a:lnSpc>
                <a:spcPct val="83000"/>
              </a:lnSpc>
            </a:pPr>
            <a:r>
              <a:rPr lang="en-US" sz="3000" b="0" dirty="0" smtClean="0"/>
              <a:t>Two purposes:  to know what we have &amp; haven’t tested, and to know when we can “safely” stop testing</a:t>
            </a:r>
          </a:p>
          <a:p>
            <a:pPr lvl="1" eaLnBrk="1" hangingPunct="1">
              <a:lnSpc>
                <a:spcPct val="83000"/>
              </a:lnSpc>
            </a:pPr>
            <a:endParaRPr lang="en-US" sz="2800" b="0" dirty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2800" dirty="0" smtClean="0"/>
          </a:p>
        </p:txBody>
      </p:sp>
      <p:pic>
        <p:nvPicPr>
          <p:cNvPr id="1026" name="Picture 2" descr="http://upload.wikimedia.org/wikipedia/commons/thumb/e/e7/Logic.svg/120px-Logic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572" y="4628345"/>
            <a:ext cx="1143000" cy="38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Covering-graph.sv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210" y="2204830"/>
            <a:ext cx="2584724" cy="2423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5739202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4"/>
          <p:cNvSpPr txBox="1">
            <a:spLocks noGrp="1" noChangeArrowheads="1"/>
          </p:cNvSpPr>
          <p:nvPr>
            <p:custDataLst>
              <p:tags r:id="rId2"/>
            </p:custDataLst>
          </p:nvPr>
        </p:nvSpPr>
        <p:spPr bwMode="auto">
          <a:xfrm>
            <a:off x="7238999" y="528601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5DE1FBC8-E2BD-4B98-BD08-4D0A2C8C897F}" type="slidenum">
              <a:rPr lang="en-US" sz="900" b="0"/>
              <a:pPr algn="r" eaLnBrk="0" hangingPunct="0">
                <a:spcBef>
                  <a:spcPct val="0"/>
                </a:spcBef>
              </a:pPr>
              <a:t>10</a:t>
            </a:fld>
            <a:endParaRPr lang="en-US" sz="900" b="0"/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title" idx="4294967295"/>
            <p:custDataLst>
              <p:tags r:id="rId3"/>
            </p:custDataLst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Input Domain Partitioning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4294967295"/>
            <p:custDataLst>
              <p:tags r:id="rId4"/>
            </p:custDataLst>
          </p:nvPr>
        </p:nvSpPr>
        <p:spPr>
          <a:xfrm>
            <a:off x="290513" y="1371600"/>
            <a:ext cx="8307387" cy="3036888"/>
          </a:xfrm>
        </p:spPr>
        <p:txBody>
          <a:bodyPr lIns="92075" tIns="46038" rIns="92075" bIns="46038"/>
          <a:lstStyle/>
          <a:p>
            <a:pPr marL="457200" indent="-457200" eaLnBrk="1" hangingPunct="1"/>
            <a:r>
              <a:rPr kumimoji="1" lang="en-US" altLang="zh-CN" u="sng" smtClean="0">
                <a:ea typeface="SimSun" pitchFamily="2" charset="-122"/>
              </a:rPr>
              <a:t>Partition scheme</a:t>
            </a:r>
            <a:r>
              <a:rPr kumimoji="1" lang="en-US" altLang="zh-CN" smtClean="0">
                <a:ea typeface="SimSun" pitchFamily="2" charset="-122"/>
              </a:rPr>
              <a:t>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q</a:t>
            </a:r>
            <a:r>
              <a:rPr kumimoji="1" lang="en-US" altLang="zh-CN" smtClean="0">
                <a:ea typeface="SimSun" pitchFamily="2" charset="-122"/>
              </a:rPr>
              <a:t> of domain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D</a:t>
            </a:r>
          </a:p>
          <a:p>
            <a:pPr marL="457200" indent="-457200" eaLnBrk="1" hangingPunct="1"/>
            <a:r>
              <a:rPr kumimoji="1" lang="en-US" altLang="zh-CN" smtClean="0">
                <a:ea typeface="SimSun" pitchFamily="2" charset="-122"/>
              </a:rPr>
              <a:t>The partition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q</a:t>
            </a:r>
            <a:r>
              <a:rPr kumimoji="1" lang="en-US" altLang="zh-CN" smtClean="0">
                <a:ea typeface="SimSun" pitchFamily="2" charset="-122"/>
              </a:rPr>
              <a:t> defines a </a:t>
            </a:r>
            <a:r>
              <a:rPr kumimoji="1" lang="en-US" altLang="zh-CN" u="sng" smtClean="0">
                <a:ea typeface="SimSun" pitchFamily="2" charset="-122"/>
              </a:rPr>
              <a:t>set of blocks</a:t>
            </a:r>
            <a:r>
              <a:rPr kumimoji="1" lang="en-US" altLang="zh-CN" smtClean="0">
                <a:ea typeface="SimSun" pitchFamily="2" charset="-122"/>
              </a:rPr>
              <a:t>,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Bq =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1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,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2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, … b</a:t>
            </a:r>
            <a:r>
              <a:rPr kumimoji="1" lang="en-US" altLang="zh-CN" sz="3200" i="1" baseline="-25000" smtClean="0">
                <a:solidFill>
                  <a:schemeClr val="tx2"/>
                </a:solidFill>
                <a:ea typeface="SimSun" pitchFamily="2" charset="-122"/>
              </a:rPr>
              <a:t>Q</a:t>
            </a:r>
          </a:p>
          <a:p>
            <a:pPr marL="457200" indent="-457200" eaLnBrk="1" hangingPunct="1"/>
            <a:r>
              <a:rPr kumimoji="1" lang="en-US" altLang="zh-CN" smtClean="0">
                <a:ea typeface="SimSun" pitchFamily="2" charset="-122"/>
              </a:rPr>
              <a:t>The partition must satisfy two properties: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kumimoji="1" lang="en-US" altLang="zh-CN" smtClean="0">
                <a:ea typeface="SimSun" pitchFamily="2" charset="-122"/>
              </a:rPr>
              <a:t>blocks must be </a:t>
            </a:r>
            <a:r>
              <a:rPr kumimoji="1" lang="en-US" altLang="zh-CN" u="sng" smtClean="0">
                <a:ea typeface="SimSun" pitchFamily="2" charset="-122"/>
              </a:rPr>
              <a:t>pairwise disjoint</a:t>
            </a:r>
            <a:r>
              <a:rPr kumimoji="1" lang="en-US" altLang="zh-CN" smtClean="0">
                <a:ea typeface="SimSun" pitchFamily="2" charset="-122"/>
              </a:rPr>
              <a:t> (no overlap)</a:t>
            </a:r>
          </a:p>
          <a:p>
            <a:pPr marL="838200" lvl="1" indent="-381000" eaLnBrk="1" hangingPunct="1">
              <a:buFontTx/>
              <a:buAutoNum type="arabicPeriod"/>
            </a:pPr>
            <a:r>
              <a:rPr kumimoji="1" lang="en-US" altLang="zh-CN" smtClean="0">
                <a:ea typeface="SimSun" pitchFamily="2" charset="-122"/>
              </a:rPr>
              <a:t>together the blocks </a:t>
            </a:r>
            <a:r>
              <a:rPr kumimoji="1" lang="en-US" altLang="zh-CN" u="sng" smtClean="0">
                <a:ea typeface="SimSun" pitchFamily="2" charset="-122"/>
              </a:rPr>
              <a:t>cover</a:t>
            </a:r>
            <a:r>
              <a:rPr kumimoji="1" lang="en-US" altLang="zh-CN" smtClean="0">
                <a:ea typeface="SimSun" pitchFamily="2" charset="-122"/>
              </a:rPr>
              <a:t> the domain </a:t>
            </a:r>
            <a:r>
              <a:rPr kumimoji="1" lang="en-US" altLang="zh-CN" i="1" smtClean="0">
                <a:solidFill>
                  <a:schemeClr val="tx2"/>
                </a:solidFill>
                <a:ea typeface="SimSun" pitchFamily="2" charset="-122"/>
              </a:rPr>
              <a:t>D</a:t>
            </a:r>
            <a:r>
              <a:rPr kumimoji="1" lang="en-US" altLang="zh-CN" smtClean="0">
                <a:ea typeface="SimSun" pitchFamily="2" charset="-122"/>
              </a:rPr>
              <a:t> (complete)</a:t>
            </a:r>
            <a:endParaRPr kumimoji="1" lang="en-US" smtClean="0"/>
          </a:p>
        </p:txBody>
      </p:sp>
      <p:sp>
        <p:nvSpPr>
          <p:cNvPr id="1265680" name="Text Box 16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66724" y="4581160"/>
            <a:ext cx="8424863" cy="8223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400"/>
              <a:t>Coverage then means using at least one input from each of b</a:t>
            </a:r>
            <a:r>
              <a:rPr lang="en-US" sz="2400" baseline="-25000"/>
              <a:t>1</a:t>
            </a:r>
            <a:r>
              <a:rPr lang="en-US" sz="2400"/>
              <a:t>, b</a:t>
            </a:r>
            <a:r>
              <a:rPr lang="en-US" sz="2400" baseline="-25000"/>
              <a:t>2</a:t>
            </a:r>
            <a:r>
              <a:rPr lang="en-US" sz="2400"/>
              <a:t>, b</a:t>
            </a:r>
            <a:r>
              <a:rPr lang="en-US" sz="2400" baseline="-25000"/>
              <a:t>3</a:t>
            </a:r>
            <a:r>
              <a:rPr lang="en-US" sz="2400"/>
              <a:t>, . . 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8805878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56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4"/>
          <p:cNvSpPr txBox="1">
            <a:spLocks noGrp="1" noChangeArrowheads="1"/>
          </p:cNvSpPr>
          <p:nvPr>
            <p:custDataLst>
              <p:tags r:id="rId2"/>
            </p:custDataLst>
          </p:nvPr>
        </p:nvSpPr>
        <p:spPr bwMode="auto">
          <a:xfrm>
            <a:off x="7239000" y="643890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CAFDF976-E5BD-467A-B356-58BC2FFAB5FB}" type="slidenum">
              <a:rPr lang="en-US" sz="900" b="0"/>
              <a:pPr algn="r" eaLnBrk="0" hangingPunct="0">
                <a:spcBef>
                  <a:spcPct val="0"/>
                </a:spcBef>
              </a:pPr>
              <a:t>11</a:t>
            </a:fld>
            <a:endParaRPr lang="en-US" sz="900" b="0"/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title" idx="4294967295"/>
            <p:custDataLst>
              <p:tags r:id="rId3"/>
            </p:custDataLst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dirty="0" smtClean="0"/>
              <a:t>Syntax-Based Coverage</a:t>
            </a:r>
          </a:p>
        </p:txBody>
      </p:sp>
      <p:sp>
        <p:nvSpPr>
          <p:cNvPr id="34820" name="Rectangle 1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4975" y="1412875"/>
            <a:ext cx="8472488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Usually known as </a:t>
            </a:r>
            <a:r>
              <a:rPr lang="en-US" sz="3200" b="0" dirty="0" smtClean="0"/>
              <a:t>mutant testing</a:t>
            </a: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Bit different kind of creature than the other </a:t>
            </a:r>
            <a:r>
              <a:rPr lang="en-US" sz="3200" b="0" i="0" dirty="0" err="1" smtClean="0"/>
              <a:t>coverages</a:t>
            </a:r>
            <a:r>
              <a:rPr lang="en-US" sz="3200" b="0" i="0" dirty="0" smtClean="0"/>
              <a:t> we’ve looked at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Idea:  generate many syntactic </a:t>
            </a:r>
            <a:r>
              <a:rPr lang="en-US" sz="3200" b="0" dirty="0" smtClean="0"/>
              <a:t>mutants </a:t>
            </a:r>
            <a:r>
              <a:rPr lang="en-US" sz="3200" b="0" i="0" dirty="0" smtClean="0"/>
              <a:t>of the original program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3200" b="0" i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 i="0" dirty="0" smtClean="0"/>
              <a:t>Coverage:  how many mutants does a test suite kill (detect)?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endParaRPr lang="en-US" sz="3200" b="0" dirty="0" smtClean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2800" b="0" dirty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None/>
            </a:pPr>
            <a:endParaRPr 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9914075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599" y="126841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077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7825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547" y="4091904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022" y="41394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927" y="2617830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771" y="2656075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760" y="274413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616" y="263830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779" y="1340089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338" y="1288278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986" name="Rectangle 4"/>
          <p:cNvSpPr txBox="1">
            <a:spLocks noGrp="1" noChangeArrowheads="1"/>
          </p:cNvSpPr>
          <p:nvPr>
            <p:custDataLst>
              <p:tags r:id="rId2"/>
            </p:custDataLst>
          </p:nvPr>
        </p:nvSpPr>
        <p:spPr bwMode="auto">
          <a:xfrm>
            <a:off x="7239000" y="6438900"/>
            <a:ext cx="1905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859265D0-CCED-4527-B8B7-9FB7F07261EF}" type="slidenum">
              <a:rPr lang="en-US" sz="900" b="0"/>
              <a:pPr algn="r" eaLnBrk="0" hangingPunct="0">
                <a:spcBef>
                  <a:spcPct val="0"/>
                </a:spcBef>
              </a:pPr>
              <a:t>12</a:t>
            </a:fld>
            <a:endParaRPr lang="en-US" sz="900" b="0"/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 idx="4294967295"/>
            <p:custDataLst>
              <p:tags r:id="rId3"/>
            </p:custDataLst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Syntax-Based Coverage</a:t>
            </a:r>
          </a:p>
        </p:txBody>
      </p:sp>
      <p:sp>
        <p:nvSpPr>
          <p:cNvPr id="41988" name="Text Box 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63575" y="1455738"/>
            <a:ext cx="1211263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Program P</a:t>
            </a:r>
          </a:p>
        </p:txBody>
      </p:sp>
      <p:sp>
        <p:nvSpPr>
          <p:cNvPr id="41989" name="WordArt 7"/>
          <p:cNvSpPr>
            <a:spLocks noChangeArrowheads="1" noChangeShapeType="1" noTextEdit="1"/>
          </p:cNvSpPr>
          <p:nvPr>
            <p:custDataLst>
              <p:tags r:id="rId5"/>
            </p:custDataLst>
          </p:nvPr>
        </p:nvSpPr>
        <p:spPr bwMode="auto">
          <a:xfrm>
            <a:off x="1116013" y="1916113"/>
            <a:ext cx="503237" cy="647700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scene3d>
              <a:camera prst="legacyPerspectiveBottomRight">
                <a:rot lat="0" lon="21239996" rev="0"/>
              </a:camera>
              <a:lightRig rig="legacyHarsh3" dir="l"/>
            </a:scene3d>
            <a:sp3d extrusionH="430200" prstMaterial="legacyMatte">
              <a:extrusionClr>
                <a:srgbClr val="C0C0C0"/>
              </a:extrusionClr>
            </a:sp3d>
          </a:bodyPr>
          <a:lstStyle/>
          <a:p>
            <a:pPr algn="ctr"/>
            <a:r>
              <a:rPr lang="en-US" sz="3600" kern="10">
                <a:ln w="9525">
                  <a:round/>
                  <a:headEnd/>
                  <a:tailEnd/>
                </a:ln>
                <a:gradFill rotWithShape="1">
                  <a:gsLst>
                    <a:gs pos="0">
                      <a:srgbClr val="DCEBF5"/>
                    </a:gs>
                    <a:gs pos="8000">
                      <a:srgbClr val="83A7C3"/>
                    </a:gs>
                    <a:gs pos="13000">
                      <a:srgbClr val="768FB9"/>
                    </a:gs>
                    <a:gs pos="21001">
                      <a:srgbClr val="83A7C3"/>
                    </a:gs>
                    <a:gs pos="52000">
                      <a:srgbClr val="FFFFFF"/>
                    </a:gs>
                    <a:gs pos="56000">
                      <a:srgbClr val="9C6563"/>
                    </a:gs>
                    <a:gs pos="58000">
                      <a:srgbClr val="80302D"/>
                    </a:gs>
                    <a:gs pos="71001">
                      <a:srgbClr val="C0524E"/>
                    </a:gs>
                    <a:gs pos="94000">
                      <a:srgbClr val="EBDAD4"/>
                    </a:gs>
                    <a:gs pos="100000">
                      <a:srgbClr val="55261C"/>
                    </a:gs>
                  </a:gsLst>
                  <a:lin ang="5400000" scaled="1"/>
                </a:gradFill>
                <a:latin typeface="Arial Black"/>
              </a:rPr>
              <a:t>P</a:t>
            </a:r>
          </a:p>
        </p:txBody>
      </p:sp>
      <p:sp>
        <p:nvSpPr>
          <p:cNvPr id="1268765" name="Text Box 29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00563" y="1052513"/>
            <a:ext cx="1706562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MUTANTS OF P</a:t>
            </a:r>
          </a:p>
        </p:txBody>
      </p:sp>
      <p:sp>
        <p:nvSpPr>
          <p:cNvPr id="1268766" name="Line 30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>
            <a:off x="2484438" y="1123950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7" name="Line 31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V="1">
            <a:off x="2484438" y="1052513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8" name="Line 32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3708400" y="1268413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69" name="Line 33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V="1">
            <a:off x="3708400" y="1196975"/>
            <a:ext cx="1439863" cy="14398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0" name="Line 34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4859338" y="2492375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1" name="Line 35"/>
          <p:cNvSpPr>
            <a:spLocks noChangeShapeType="1"/>
          </p:cNvSpPr>
          <p:nvPr>
            <p:custDataLst>
              <p:tags r:id="rId12"/>
            </p:custDataLst>
          </p:nvPr>
        </p:nvSpPr>
        <p:spPr bwMode="auto">
          <a:xfrm flipV="1">
            <a:off x="4859338" y="2420938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2" name="Line 36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>
            <a:off x="3635375" y="3933825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3" name="Line 37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3635375" y="3862388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4" name="Line 38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>
            <a:off x="6616563" y="4259261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5" name="Line 39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 flipV="1">
            <a:off x="6616563" y="4187824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6" name="Line 40"/>
          <p:cNvSpPr>
            <a:spLocks noChangeShapeType="1"/>
          </p:cNvSpPr>
          <p:nvPr>
            <p:custDataLst>
              <p:tags r:id="rId17"/>
            </p:custDataLst>
          </p:nvPr>
        </p:nvSpPr>
        <p:spPr bwMode="auto">
          <a:xfrm>
            <a:off x="6622910" y="2723479"/>
            <a:ext cx="1439862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7" name="Line 41"/>
          <p:cNvSpPr>
            <a:spLocks noChangeShapeType="1"/>
          </p:cNvSpPr>
          <p:nvPr>
            <p:custDataLst>
              <p:tags r:id="rId18"/>
            </p:custDataLst>
          </p:nvPr>
        </p:nvSpPr>
        <p:spPr bwMode="auto">
          <a:xfrm flipV="1">
            <a:off x="6622910" y="2652042"/>
            <a:ext cx="1439862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8" name="Line 42"/>
          <p:cNvSpPr>
            <a:spLocks noChangeShapeType="1"/>
          </p:cNvSpPr>
          <p:nvPr>
            <p:custDataLst>
              <p:tags r:id="rId19"/>
            </p:custDataLst>
          </p:nvPr>
        </p:nvSpPr>
        <p:spPr bwMode="auto">
          <a:xfrm>
            <a:off x="6551472" y="1210592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79" name="Line 43"/>
          <p:cNvSpPr>
            <a:spLocks noChangeShapeType="1"/>
          </p:cNvSpPr>
          <p:nvPr>
            <p:custDataLst>
              <p:tags r:id="rId20"/>
            </p:custDataLst>
          </p:nvPr>
        </p:nvSpPr>
        <p:spPr bwMode="auto">
          <a:xfrm flipV="1">
            <a:off x="6551472" y="1139154"/>
            <a:ext cx="1439863" cy="14398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0" name="Line 44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>
            <a:off x="2555875" y="3860800"/>
            <a:ext cx="1439863" cy="13684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1" name="Line 45"/>
          <p:cNvSpPr>
            <a:spLocks noChangeShapeType="1"/>
          </p:cNvSpPr>
          <p:nvPr>
            <p:custDataLst>
              <p:tags r:id="rId22"/>
            </p:custDataLst>
          </p:nvPr>
        </p:nvSpPr>
        <p:spPr bwMode="auto">
          <a:xfrm flipV="1">
            <a:off x="2555875" y="3789363"/>
            <a:ext cx="1439863" cy="14398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8782" name="Text Box 46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250825" y="3644900"/>
            <a:ext cx="2085975" cy="1069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100% coverage</a:t>
            </a:r>
            <a:br>
              <a:rPr lang="en-US"/>
            </a:br>
            <a:r>
              <a:rPr lang="en-US"/>
              <a:t>means you kill</a:t>
            </a:r>
            <a:br>
              <a:rPr lang="en-US"/>
            </a:br>
            <a:r>
              <a:rPr lang="en-US"/>
              <a:t>all the mutants with</a:t>
            </a:r>
            <a:br>
              <a:rPr lang="en-US"/>
            </a:br>
            <a:r>
              <a:rPr lang="en-US"/>
              <a:t>your test suite</a:t>
            </a:r>
          </a:p>
        </p:txBody>
      </p:sp>
      <p:pic>
        <p:nvPicPr>
          <p:cNvPr id="46" name="Picture 2" descr="File:HK TST 100 Canton Road The ToyHouse lift lobby exhibits Playmates Toys 隱者龜 Turtles bronze sculpture big hand Dec-2012.JPG"/>
          <p:cNvPicPr>
            <a:picLocks noChangeAspect="1" noChangeArrowheads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1633" y="1308143"/>
            <a:ext cx="937567" cy="125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4979631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8765" grpId="0"/>
      <p:bldP spid="1268766" grpId="0" animBg="1"/>
      <p:bldP spid="1268767" grpId="0" animBg="1"/>
      <p:bldP spid="1268768" grpId="0" animBg="1"/>
      <p:bldP spid="1268769" grpId="0" animBg="1"/>
      <p:bldP spid="1268770" grpId="0" animBg="1"/>
      <p:bldP spid="1268771" grpId="0" animBg="1"/>
      <p:bldP spid="1268772" grpId="0" animBg="1"/>
      <p:bldP spid="1268773" grpId="0" animBg="1"/>
      <p:bldP spid="1268774" grpId="0" animBg="1"/>
      <p:bldP spid="1268775" grpId="0" animBg="1"/>
      <p:bldP spid="1268776" grpId="0" animBg="1"/>
      <p:bldP spid="1268777" grpId="0" animBg="1"/>
      <p:bldP spid="1268778" grpId="0" animBg="1"/>
      <p:bldP spid="1268779" grpId="0" animBg="1"/>
      <p:bldP spid="1268780" grpId="0" animBg="1"/>
      <p:bldP spid="1268781" grpId="0" animBg="1"/>
      <p:bldP spid="126878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Need to Abstract Testing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As we have seen, we can’t try all possible executions of a program</a:t>
            </a:r>
          </a:p>
          <a:p>
            <a:pPr eaLnBrk="1" hangingPunct="1">
              <a:lnSpc>
                <a:spcPct val="83000"/>
              </a:lnSpc>
            </a:pPr>
            <a:endParaRPr lang="en-US" sz="2800" b="0" dirty="0"/>
          </a:p>
          <a:p>
            <a:pPr eaLnBrk="1" hangingPunct="1">
              <a:lnSpc>
                <a:spcPct val="83000"/>
              </a:lnSpc>
            </a:pPr>
            <a:r>
              <a:rPr lang="en-US" sz="2800" b="0" dirty="0" smtClean="0"/>
              <a:t>How can we </a:t>
            </a:r>
            <a:r>
              <a:rPr lang="en-US" sz="2800" b="0" i="1" dirty="0" smtClean="0"/>
              <a:t>measure</a:t>
            </a:r>
            <a:r>
              <a:rPr lang="en-US" sz="2800" b="0" dirty="0" smtClean="0"/>
              <a:t> “how much testing” we have done and look for more things to test?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b="0" dirty="0" smtClean="0"/>
              <a:t>Could talk about modules we have and</a:t>
            </a:r>
            <a:br>
              <a:rPr lang="en-US" sz="2800" b="0" dirty="0" smtClean="0"/>
            </a:br>
            <a:r>
              <a:rPr lang="en-US" sz="2800" b="0" dirty="0" smtClean="0"/>
              <a:t>have not tested, or use cases explored</a:t>
            </a:r>
          </a:p>
          <a:p>
            <a:pPr lvl="1" eaLnBrk="1" hangingPunct="1">
              <a:lnSpc>
                <a:spcPct val="83000"/>
              </a:lnSpc>
            </a:pPr>
            <a:r>
              <a:rPr lang="en-US" sz="2800" b="0" dirty="0" smtClean="0"/>
              <a:t>Could also talk </a:t>
            </a:r>
            <a:r>
              <a:rPr lang="en-US" sz="2800" b="0" i="1" dirty="0" smtClean="0"/>
              <a:t>structurally</a:t>
            </a:r>
            <a:r>
              <a:rPr lang="en-US" sz="2800" b="0" dirty="0" smtClean="0"/>
              <a:t> – what aspects</a:t>
            </a:r>
            <a:br>
              <a:rPr lang="en-US" sz="2800" b="0" dirty="0" smtClean="0"/>
            </a:br>
            <a:r>
              <a:rPr lang="en-US" sz="2800" b="0" dirty="0" smtClean="0"/>
              <a:t>of the </a:t>
            </a:r>
            <a:r>
              <a:rPr lang="en-US" sz="2800" b="0" i="1" dirty="0" smtClean="0"/>
              <a:t>source code</a:t>
            </a:r>
            <a:r>
              <a:rPr lang="en-US" sz="2800" b="0" dirty="0" smtClean="0"/>
              <a:t> have we tested?</a:t>
            </a:r>
          </a:p>
          <a:p>
            <a:pPr lvl="1" eaLnBrk="1" hangingPunct="1">
              <a:lnSpc>
                <a:spcPct val="83000"/>
              </a:lnSpc>
            </a:pPr>
            <a:endParaRPr lang="en-US" sz="2800" b="0" dirty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2800" dirty="0" smtClean="0"/>
          </a:p>
        </p:txBody>
      </p:sp>
      <p:pic>
        <p:nvPicPr>
          <p:cNvPr id="2" name="Picture 2" descr="C:\Users\Alex\AppData\Local\Microsoft\Windows\Temporary Internet Files\Content.IE5\DX3TJB8O\MP900314254[1]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3840" y="2204830"/>
            <a:ext cx="128016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68680276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Graph Coverage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4581" name="Rectangle 9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4975" y="1412875"/>
            <a:ext cx="8472488" cy="5256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/>
          <a:lstStyle/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/>
              <a:t>Cover all the nodes, edges, or paths of some graph related to the program</a:t>
            </a:r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r>
              <a:rPr lang="en-US" sz="3200" b="0"/>
              <a:t>Examples: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Statement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Branch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Path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Data flow (def-use)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Model-based testing coverage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r>
              <a:rPr lang="en-US" sz="3200" b="0"/>
              <a:t>Many more – most common kind of coverage, by far</a:t>
            </a:r>
          </a:p>
          <a:p>
            <a:pPr marL="744538" lvl="1" indent="-244475">
              <a:lnSpc>
                <a:spcPct val="83000"/>
              </a:lnSpc>
              <a:spcBef>
                <a:spcPct val="25000"/>
              </a:spcBef>
              <a:buClr>
                <a:schemeClr val="accent2"/>
              </a:buClr>
              <a:buSzPct val="75000"/>
              <a:buFontTx/>
              <a:buChar char="•"/>
            </a:pPr>
            <a:endParaRPr lang="en-US" sz="3200" b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Char char="l"/>
            </a:pPr>
            <a:endParaRPr lang="en-US" sz="2800" b="0"/>
          </a:p>
          <a:p>
            <a:pPr marL="385763" indent="-385763">
              <a:lnSpc>
                <a:spcPct val="83000"/>
              </a:lnSpc>
              <a:buClr>
                <a:srgbClr val="2A6AB3"/>
              </a:buClr>
              <a:buFont typeface="Wingdings" pitchFamily="2" charset="2"/>
              <a:buNone/>
            </a:pPr>
            <a:endParaRPr lang="en-US" sz="2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296338"/>
      </p:ext>
    </p:extLst>
  </p:cSld>
  <p:clrMapOvr>
    <a:masterClrMapping/>
  </p:clrMapOvr>
  <p:transition spd="med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Statement/Basic Block Coverage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6628" name="Text Box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52475" y="1298575"/>
            <a:ext cx="1577975" cy="2847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6652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6657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6673" name="Oval 7"/>
                <p:cNvSpPr>
                  <a:spLocks noChangeArrowheads="1"/>
                </p:cNvSpPr>
                <p:nvPr>
                  <p:custDataLst>
                    <p:tags r:id="rId38"/>
                  </p:custDataLst>
                </p:nvPr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6674" name="Text Box 8"/>
                <p:cNvSpPr txBox="1">
                  <a:spLocks noChangeArrowheads="1"/>
                </p:cNvSpPr>
                <p:nvPr>
                  <p:custDataLst>
                    <p:tags r:id="rId39"/>
                  </p:custDataLst>
                </p:nvPr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6658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6671" name="Oval 10"/>
                <p:cNvSpPr>
                  <a:spLocks noChangeArrowheads="1"/>
                </p:cNvSpPr>
                <p:nvPr>
                  <p:custDataLst>
                    <p:tags r:id="rId36"/>
                  </p:custDataLst>
                </p:nvPr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6672" name="Text Box 11"/>
                <p:cNvSpPr txBox="1">
                  <a:spLocks noChangeArrowheads="1"/>
                </p:cNvSpPr>
                <p:nvPr>
                  <p:custDataLst>
                    <p:tags r:id="rId37"/>
                  </p:custDataLst>
                </p:nvPr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6659" name="Line 12"/>
              <p:cNvSpPr>
                <a:spLocks noChangeShapeType="1"/>
              </p:cNvSpPr>
              <p:nvPr>
                <p:custDataLst>
                  <p:tags r:id="rId27"/>
                </p:custDataLst>
              </p:nvPr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0" name="Line 13"/>
              <p:cNvSpPr>
                <a:spLocks noChangeShapeType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1" name="Line 14"/>
              <p:cNvSpPr>
                <a:spLocks noChangeShapeType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662" name="Line 15"/>
              <p:cNvSpPr>
                <a:spLocks noChangeShapeType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6663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6665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6669" name="Oval 18"/>
                  <p:cNvSpPr>
                    <a:spLocks noChangeArrowheads="1"/>
                  </p:cNvSpPr>
                  <p:nvPr>
                    <p:custDataLst>
                      <p:tags r:id="rId34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6670" name="Text Box 19"/>
                  <p:cNvSpPr txBox="1">
                    <a:spLocks noChangeArrowheads="1"/>
                  </p:cNvSpPr>
                  <p:nvPr>
                    <p:custDataLst>
                      <p:tags r:id="rId35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6666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6667" name="Oval 21"/>
                  <p:cNvSpPr>
                    <a:spLocks noChangeArrowheads="1"/>
                  </p:cNvSpPr>
                  <p:nvPr>
                    <p:custDataLst>
                      <p:tags r:id="rId32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6668" name="Text Box 22"/>
                  <p:cNvSpPr txBox="1">
                    <a:spLocks noChangeArrowheads="1"/>
                  </p:cNvSpPr>
                  <p:nvPr>
                    <p:custDataLst>
                      <p:tags r:id="rId33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6664" name="Line 23"/>
              <p:cNvSpPr>
                <a:spLocks noChangeShapeType="1"/>
              </p:cNvSpPr>
              <p:nvPr>
                <p:custDataLst>
                  <p:tags r:id="rId31"/>
                </p:custDataLst>
              </p:nvPr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6653" name="Text Box 24"/>
            <p:cNvSpPr txBox="1"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6654" name="Text Box 25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6655" name="Text Box 26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6656" name="Text Box 27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30428" name="Text Box 2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706938" y="4171950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9" name="Group 29"/>
          <p:cNvGrpSpPr>
            <a:grpSpLocks/>
          </p:cNvGrpSpPr>
          <p:nvPr/>
        </p:nvGrpSpPr>
        <p:grpSpPr bwMode="auto">
          <a:xfrm>
            <a:off x="6350000" y="3824288"/>
            <a:ext cx="2433638" cy="2324100"/>
            <a:chOff x="3159" y="2035"/>
            <a:chExt cx="1533" cy="1464"/>
          </a:xfrm>
        </p:grpSpPr>
        <p:grpSp>
          <p:nvGrpSpPr>
            <p:cNvPr id="26636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6650" name="Oval 31"/>
              <p:cNvSpPr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51" name="Text Box 32"/>
              <p:cNvSpPr txBox="1"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grpSp>
          <p:nvGrpSpPr>
            <p:cNvPr id="26637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6648" name="Oval 34"/>
              <p:cNvSpPr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49" name="Text Box 35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26638" name="Line 36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39" name="Line 37"/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40" name="Line 38"/>
            <p:cNvSpPr>
              <a:spLocks noChangeShapeType="1"/>
            </p:cNvSpPr>
            <p:nvPr>
              <p:custDataLst>
                <p:tags r:id="rId12"/>
              </p:custDataLst>
            </p:nvPr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6641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6646" name="Oval 40"/>
              <p:cNvSpPr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6647" name="Text Box 41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2</a:t>
                </a:r>
              </a:p>
            </p:txBody>
          </p:sp>
        </p:grpSp>
        <p:sp>
          <p:nvSpPr>
            <p:cNvPr id="26642" name="Line 42"/>
            <p:cNvSpPr>
              <a:spLocks noChangeShapeType="1"/>
            </p:cNvSpPr>
            <p:nvPr>
              <p:custDataLst>
                <p:tags r:id="rId13"/>
              </p:custDataLst>
            </p:nvPr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643" name="Text Box 43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6644" name="Text Box 44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6645" name="Text Box 45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1254449" name="Text Box 49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364163" y="1268413"/>
            <a:ext cx="3359150" cy="1006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Statement coverage:</a:t>
            </a:r>
            <a:br>
              <a:rPr lang="en-US" sz="2000"/>
            </a:br>
            <a:r>
              <a:rPr lang="en-US" sz="2000"/>
              <a:t>Cover every </a:t>
            </a:r>
            <a:r>
              <a:rPr lang="en-US" sz="2000" i="1"/>
              <a:t>node</a:t>
            </a:r>
            <a:r>
              <a:rPr lang="en-US" sz="2000"/>
              <a:t> of these</a:t>
            </a:r>
            <a:br>
              <a:rPr lang="en-US" sz="2000"/>
            </a:br>
            <a:r>
              <a:rPr lang="en-US" sz="2000"/>
              <a:t>graphs</a:t>
            </a:r>
          </a:p>
        </p:txBody>
      </p:sp>
      <p:sp>
        <p:nvSpPr>
          <p:cNvPr id="1254451" name="Line 51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 flipV="1">
            <a:off x="2411413" y="3213100"/>
            <a:ext cx="936625" cy="1511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4452" name="Rectangle 52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827088" y="1916113"/>
            <a:ext cx="1439862" cy="720725"/>
          </a:xfrm>
          <a:prstGeom prst="rect">
            <a:avLst/>
          </a:prstGeom>
          <a:noFill/>
          <a:ln w="38100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54453" name="Text Box 53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55650" y="4797425"/>
            <a:ext cx="3540125" cy="13112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Treat as one node because</a:t>
            </a:r>
            <a:br>
              <a:rPr lang="en-US" sz="2000"/>
            </a:br>
            <a:r>
              <a:rPr lang="en-US" sz="2000"/>
              <a:t>if one statement executes</a:t>
            </a:r>
            <a:br>
              <a:rPr lang="en-US" sz="2000"/>
            </a:br>
            <a:r>
              <a:rPr lang="en-US" sz="2000"/>
              <a:t>the other must also execute</a:t>
            </a:r>
            <a:br>
              <a:rPr lang="en-US" sz="2000"/>
            </a:br>
            <a:r>
              <a:rPr lang="en-US" sz="2000"/>
              <a:t>(code is a </a:t>
            </a:r>
            <a:r>
              <a:rPr lang="en-US" sz="2000" i="1"/>
              <a:t>basic block</a:t>
            </a:r>
            <a:r>
              <a:rPr lang="en-US" sz="2000"/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821653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0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28" grpId="0" animBg="1"/>
      <p:bldP spid="1254449" grpId="0"/>
      <p:bldP spid="1254451" grpId="0" animBg="1"/>
      <p:bldP spid="1254452" grpId="0" animBg="1"/>
      <p:bldP spid="12544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Branch Coverage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7652" name="Text Box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52475" y="1298575"/>
            <a:ext cx="1577975" cy="2847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</p:txBody>
      </p:sp>
      <p:grpSp>
        <p:nvGrpSpPr>
          <p:cNvPr id="27653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7677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7682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7698" name="Oval 7"/>
                <p:cNvSpPr>
                  <a:spLocks noChangeArrowheads="1"/>
                </p:cNvSpPr>
                <p:nvPr>
                  <p:custDataLst>
                    <p:tags r:id="rId39"/>
                  </p:custDataLst>
                </p:nvPr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7699" name="Text Box 8"/>
                <p:cNvSpPr txBox="1">
                  <a:spLocks noChangeArrowheads="1"/>
                </p:cNvSpPr>
                <p:nvPr>
                  <p:custDataLst>
                    <p:tags r:id="rId40"/>
                  </p:custDataLst>
                </p:nvPr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7683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7696" name="Oval 10"/>
                <p:cNvSpPr>
                  <a:spLocks noChangeArrowheads="1"/>
                </p:cNvSpPr>
                <p:nvPr>
                  <p:custDataLst>
                    <p:tags r:id="rId37"/>
                  </p:custDataLst>
                </p:nvPr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7697" name="Text Box 11"/>
                <p:cNvSpPr txBox="1">
                  <a:spLocks noChangeArrowheads="1"/>
                </p:cNvSpPr>
                <p:nvPr>
                  <p:custDataLst>
                    <p:tags r:id="rId38"/>
                  </p:custDataLst>
                </p:nvPr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7684" name="Line 12"/>
              <p:cNvSpPr>
                <a:spLocks noChangeShapeType="1"/>
              </p:cNvSpPr>
              <p:nvPr>
                <p:custDataLst>
                  <p:tags r:id="rId28"/>
                </p:custDataLst>
              </p:nvPr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5" name="Line 13"/>
              <p:cNvSpPr>
                <a:spLocks noChangeShapeType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6" name="Line 14"/>
              <p:cNvSpPr>
                <a:spLocks noChangeShapeType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687" name="Line 15"/>
              <p:cNvSpPr>
                <a:spLocks noChangeShapeType="1"/>
              </p:cNvSpPr>
              <p:nvPr>
                <p:custDataLst>
                  <p:tags r:id="rId31"/>
                </p:custDataLst>
              </p:nvPr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7688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7690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7694" name="Oval 18"/>
                  <p:cNvSpPr>
                    <a:spLocks noChangeArrowheads="1"/>
                  </p:cNvSpPr>
                  <p:nvPr>
                    <p:custDataLst>
                      <p:tags r:id="rId35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7695" name="Text Box 19"/>
                  <p:cNvSpPr txBox="1">
                    <a:spLocks noChangeArrowheads="1"/>
                  </p:cNvSpPr>
                  <p:nvPr>
                    <p:custDataLst>
                      <p:tags r:id="rId36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7691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7692" name="Oval 21"/>
                  <p:cNvSpPr>
                    <a:spLocks noChangeArrowheads="1"/>
                  </p:cNvSpPr>
                  <p:nvPr>
                    <p:custDataLst>
                      <p:tags r:id="rId33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7693" name="Text Box 22"/>
                  <p:cNvSpPr txBox="1">
                    <a:spLocks noChangeArrowheads="1"/>
                  </p:cNvSpPr>
                  <p:nvPr>
                    <p:custDataLst>
                      <p:tags r:id="rId34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7689" name="Line 23"/>
              <p:cNvSpPr>
                <a:spLocks noChangeShapeType="1"/>
              </p:cNvSpPr>
              <p:nvPr>
                <p:custDataLst>
                  <p:tags r:id="rId32"/>
                </p:custDataLst>
              </p:nvPr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7678" name="Text Box 24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7679" name="Text Box 25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7680" name="Text Box 26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7681" name="Text Box 27"/>
            <p:cNvSpPr txBox="1"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7654" name="Text Box 2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706938" y="4171950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27655" name="Group 29"/>
          <p:cNvGrpSpPr>
            <a:grpSpLocks/>
          </p:cNvGrpSpPr>
          <p:nvPr/>
        </p:nvGrpSpPr>
        <p:grpSpPr bwMode="auto">
          <a:xfrm>
            <a:off x="6350000" y="3824288"/>
            <a:ext cx="2433638" cy="2324100"/>
            <a:chOff x="3159" y="2035"/>
            <a:chExt cx="1533" cy="1464"/>
          </a:xfrm>
        </p:grpSpPr>
        <p:grpSp>
          <p:nvGrpSpPr>
            <p:cNvPr id="27661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7675" name="Oval 31"/>
              <p:cNvSpPr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6" name="Text Box 32"/>
              <p:cNvSpPr txBox="1">
                <a:spLocks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grpSp>
          <p:nvGrpSpPr>
            <p:cNvPr id="27662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7673" name="Oval 34"/>
              <p:cNvSpPr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4" name="Text Box 35"/>
              <p:cNvSpPr txBox="1"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27663" name="Line 36"/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4" name="Line 37"/>
            <p:cNvSpPr>
              <a:spLocks noChangeShapeType="1"/>
            </p:cNvSpPr>
            <p:nvPr>
              <p:custDataLst>
                <p:tags r:id="rId12"/>
              </p:custDataLst>
            </p:nvPr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5" name="Line 38"/>
            <p:cNvSpPr>
              <a:spLocks noChangeShapeType="1"/>
            </p:cNvSpPr>
            <p:nvPr>
              <p:custDataLst>
                <p:tags r:id="rId13"/>
              </p:custDataLst>
            </p:nvPr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7666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7671" name="Oval 40"/>
              <p:cNvSpPr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7672" name="Text Box 41"/>
              <p:cNvSpPr txBox="1"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2</a:t>
                </a:r>
              </a:p>
            </p:txBody>
          </p:sp>
        </p:grpSp>
        <p:sp>
          <p:nvSpPr>
            <p:cNvPr id="27667" name="Line 42"/>
            <p:cNvSpPr>
              <a:spLocks noChangeShapeType="1"/>
            </p:cNvSpPr>
            <p:nvPr>
              <p:custDataLst>
                <p:tags r:id="rId14"/>
              </p:custDataLst>
            </p:nvPr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668" name="Text Box 43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7669" name="Text Box 44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7670" name="Text Box 45"/>
            <p:cNvSpPr txBox="1"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1257519" name="Text Box 47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364163" y="1412875"/>
            <a:ext cx="2692400" cy="1006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Branch coverage vs.</a:t>
            </a:r>
            <a:br>
              <a:rPr lang="en-US" sz="2000"/>
            </a:br>
            <a:r>
              <a:rPr lang="en-US" sz="2000"/>
              <a:t>statement coverage:</a:t>
            </a:r>
            <a:br>
              <a:rPr lang="en-US" sz="2000"/>
            </a:br>
            <a:r>
              <a:rPr lang="en-US" sz="2000"/>
              <a:t>Same for if-then-else</a:t>
            </a:r>
          </a:p>
        </p:txBody>
      </p:sp>
      <p:sp>
        <p:nvSpPr>
          <p:cNvPr id="1257523" name="Text Box 51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95288" y="4437063"/>
            <a:ext cx="4006850" cy="1920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But consider this if-then</a:t>
            </a:r>
            <a:br>
              <a:rPr lang="en-US" sz="2000"/>
            </a:br>
            <a:r>
              <a:rPr lang="en-US" sz="2000"/>
              <a:t>structure.  For branch coverage</a:t>
            </a:r>
            <a:br>
              <a:rPr lang="en-US" sz="2000"/>
            </a:br>
            <a:r>
              <a:rPr lang="en-US" sz="2000"/>
              <a:t>can’t just cover all </a:t>
            </a:r>
            <a:r>
              <a:rPr lang="en-US" sz="2000" i="1"/>
              <a:t>nodes</a:t>
            </a:r>
            <a:r>
              <a:rPr lang="en-US" sz="2000"/>
              <a:t>, but</a:t>
            </a:r>
            <a:br>
              <a:rPr lang="en-US" sz="2000"/>
            </a:br>
            <a:r>
              <a:rPr lang="en-US" sz="2000"/>
              <a:t>must cover all</a:t>
            </a:r>
            <a:r>
              <a:rPr lang="en-US" sz="2000" i="1"/>
              <a:t> edges</a:t>
            </a:r>
            <a:r>
              <a:rPr lang="en-US" sz="2000"/>
              <a:t> – get to</a:t>
            </a:r>
            <a:br>
              <a:rPr lang="en-US" sz="2000"/>
            </a:br>
            <a:r>
              <a:rPr lang="en-US" sz="2000"/>
              <a:t>node 3 both after 2 and without</a:t>
            </a:r>
            <a:br>
              <a:rPr lang="en-US" sz="2000"/>
            </a:br>
            <a:r>
              <a:rPr lang="en-US" sz="2000"/>
              <a:t>executing 2!</a:t>
            </a:r>
          </a:p>
        </p:txBody>
      </p:sp>
      <p:sp>
        <p:nvSpPr>
          <p:cNvPr id="1257525" name="Line 53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H="1">
            <a:off x="7667625" y="4581525"/>
            <a:ext cx="288925" cy="360363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7526" name="Line 54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7667625" y="5300663"/>
            <a:ext cx="217488" cy="360362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57527" name="Line 55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H="1">
            <a:off x="8101013" y="4652963"/>
            <a:ext cx="0" cy="936625"/>
          </a:xfrm>
          <a:prstGeom prst="line">
            <a:avLst/>
          </a:prstGeom>
          <a:noFill/>
          <a:ln w="47625">
            <a:solidFill>
              <a:schemeClr val="hlink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0625912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7519" grpId="0"/>
      <p:bldP spid="1257523" grpId="0"/>
      <p:bldP spid="1257525" grpId="0" animBg="1"/>
      <p:bldP spid="1257525" grpId="1" animBg="1"/>
      <p:bldP spid="1257526" grpId="0" animBg="1"/>
      <p:bldP spid="1257526" grpId="1" animBg="1"/>
      <p:bldP spid="12575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Path Coverage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8676" name="Text Box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1188" y="981075"/>
            <a:ext cx="1577975" cy="5494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else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y;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r>
              <a:rPr lang="en-US" sz="1800"/>
              <a:t>if (x &lt; y)</a:t>
            </a:r>
          </a:p>
          <a:p>
            <a:r>
              <a:rPr lang="en-US" sz="1800"/>
              <a:t>{</a:t>
            </a:r>
          </a:p>
          <a:p>
            <a:r>
              <a:rPr lang="en-US" sz="1800"/>
              <a:t>   y = 0;</a:t>
            </a:r>
          </a:p>
          <a:p>
            <a:r>
              <a:rPr lang="en-US" sz="1800"/>
              <a:t>   x = x + 1;</a:t>
            </a:r>
          </a:p>
          <a:p>
            <a:r>
              <a:rPr lang="en-US" sz="1800"/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endParaRPr lang="en-US" sz="2000">
              <a:latin typeface="Helvetica" pitchFamily="34" charset="0"/>
            </a:endParaRPr>
          </a:p>
        </p:txBody>
      </p:sp>
      <p:grpSp>
        <p:nvGrpSpPr>
          <p:cNvPr id="28677" name="Group 4"/>
          <p:cNvGrpSpPr>
            <a:grpSpLocks/>
          </p:cNvGrpSpPr>
          <p:nvPr/>
        </p:nvGrpSpPr>
        <p:grpSpPr bwMode="auto">
          <a:xfrm>
            <a:off x="2395538" y="1560513"/>
            <a:ext cx="3232150" cy="2324100"/>
            <a:chOff x="1256" y="873"/>
            <a:chExt cx="2036" cy="1464"/>
          </a:xfrm>
        </p:grpSpPr>
        <p:grpSp>
          <p:nvGrpSpPr>
            <p:cNvPr id="28700" name="Group 5"/>
            <p:cNvGrpSpPr>
              <a:grpSpLocks/>
            </p:cNvGrpSpPr>
            <p:nvPr/>
          </p:nvGrpSpPr>
          <p:grpSpPr bwMode="auto">
            <a:xfrm>
              <a:off x="1811" y="873"/>
              <a:ext cx="1080" cy="1464"/>
              <a:chOff x="1811" y="873"/>
              <a:chExt cx="1080" cy="1464"/>
            </a:xfrm>
          </p:grpSpPr>
          <p:grpSp>
            <p:nvGrpSpPr>
              <p:cNvPr id="28705" name="Group 6"/>
              <p:cNvGrpSpPr>
                <a:grpSpLocks/>
              </p:cNvGrpSpPr>
              <p:nvPr/>
            </p:nvGrpSpPr>
            <p:grpSpPr bwMode="auto">
              <a:xfrm>
                <a:off x="2176" y="2041"/>
                <a:ext cx="350" cy="296"/>
                <a:chOff x="4738" y="2684"/>
                <a:chExt cx="350" cy="296"/>
              </a:xfrm>
            </p:grpSpPr>
            <p:sp>
              <p:nvSpPr>
                <p:cNvPr id="28721" name="Oval 7"/>
                <p:cNvSpPr>
                  <a:spLocks noChangeArrowheads="1"/>
                </p:cNvSpPr>
                <p:nvPr>
                  <p:custDataLst>
                    <p:tags r:id="rId38"/>
                  </p:custDataLst>
                </p:nvPr>
              </p:nvSpPr>
              <p:spPr bwMode="auto">
                <a:xfrm>
                  <a:off x="47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381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8722" name="Text Box 8"/>
                <p:cNvSpPr txBox="1">
                  <a:spLocks noChangeArrowheads="1"/>
                </p:cNvSpPr>
                <p:nvPr>
                  <p:custDataLst>
                    <p:tags r:id="rId39"/>
                  </p:custDataLst>
                </p:nvPr>
              </p:nvSpPr>
              <p:spPr bwMode="auto">
                <a:xfrm>
                  <a:off x="48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4</a:t>
                  </a:r>
                </a:p>
              </p:txBody>
            </p:sp>
          </p:grpSp>
          <p:grpSp>
            <p:nvGrpSpPr>
              <p:cNvPr id="28706" name="Group 9"/>
              <p:cNvGrpSpPr>
                <a:grpSpLocks/>
              </p:cNvGrpSpPr>
              <p:nvPr/>
            </p:nvGrpSpPr>
            <p:grpSpPr bwMode="auto">
              <a:xfrm>
                <a:off x="2176" y="1067"/>
                <a:ext cx="350" cy="296"/>
                <a:chOff x="3838" y="2684"/>
                <a:chExt cx="350" cy="296"/>
              </a:xfrm>
            </p:grpSpPr>
            <p:sp>
              <p:nvSpPr>
                <p:cNvPr id="28719" name="Oval 10"/>
                <p:cNvSpPr>
                  <a:spLocks noChangeArrowheads="1"/>
                </p:cNvSpPr>
                <p:nvPr>
                  <p:custDataLst>
                    <p:tags r:id="rId36"/>
                  </p:custDataLst>
                </p:nvPr>
              </p:nvSpPr>
              <p:spPr bwMode="auto">
                <a:xfrm>
                  <a:off x="3838" y="2684"/>
                  <a:ext cx="350" cy="296"/>
                </a:xfrm>
                <a:prstGeom prst="ellipse">
                  <a:avLst/>
                </a:prstGeom>
                <a:solidFill>
                  <a:srgbClr val="0066FF"/>
                </a:solidFill>
                <a:ln w="1905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</p:spPr>
              <p:txBody>
                <a:bodyPr wrap="none" anchor="ctr"/>
                <a:lstStyle/>
                <a:p>
                  <a:pPr eaLnBrk="0" hangingPunct="0">
                    <a:spcBef>
                      <a:spcPct val="0"/>
                    </a:spcBef>
                  </a:pPr>
                  <a:endParaRPr lang="en-US" sz="2000">
                    <a:solidFill>
                      <a:srgbClr val="FAFD00"/>
                    </a:solidFill>
                    <a:latin typeface="Times New Roman" pitchFamily="18" charset="0"/>
                  </a:endParaRPr>
                </a:p>
              </p:txBody>
            </p:sp>
            <p:sp>
              <p:nvSpPr>
                <p:cNvPr id="28720" name="Text Box 11"/>
                <p:cNvSpPr txBox="1">
                  <a:spLocks noChangeArrowheads="1"/>
                </p:cNvSpPr>
                <p:nvPr>
                  <p:custDataLst>
                    <p:tags r:id="rId37"/>
                  </p:custDataLst>
                </p:nvPr>
              </p:nvSpPr>
              <p:spPr bwMode="auto">
                <a:xfrm>
                  <a:off x="3915" y="2707"/>
                  <a:ext cx="196" cy="250"/>
                </a:xfrm>
                <a:prstGeom prst="rect">
                  <a:avLst/>
                </a:prstGeom>
                <a:noFill/>
                <a:ln w="12700">
                  <a:noFill/>
                  <a:miter lim="800000"/>
                  <a:headEnd type="none" w="sm" len="sm"/>
                  <a:tailEnd type="none" w="sm" len="sm"/>
                </a:ln>
              </p:spPr>
              <p:txBody>
                <a:bodyPr wrap="none">
                  <a:spAutoFit/>
                </a:bodyPr>
                <a:lstStyle/>
                <a:p>
                  <a:pPr eaLnBrk="0" hangingPunct="0">
                    <a:spcBef>
                      <a:spcPct val="0"/>
                    </a:spcBef>
                  </a:pPr>
                  <a:r>
                    <a:rPr lang="en-US" sz="2000">
                      <a:latin typeface="Times New Roman" pitchFamily="18" charset="0"/>
                    </a:rPr>
                    <a:t>1</a:t>
                  </a:r>
                </a:p>
              </p:txBody>
            </p:sp>
          </p:grpSp>
          <p:sp>
            <p:nvSpPr>
              <p:cNvPr id="28707" name="Line 12"/>
              <p:cNvSpPr>
                <a:spLocks noChangeShapeType="1"/>
              </p:cNvSpPr>
              <p:nvPr>
                <p:custDataLst>
                  <p:tags r:id="rId27"/>
                </p:custDataLst>
              </p:nvPr>
            </p:nvSpPr>
            <p:spPr bwMode="auto">
              <a:xfrm flipV="1">
                <a:off x="2098" y="1352"/>
                <a:ext cx="194" cy="23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arrow" w="med" len="med"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08" name="Line 13"/>
              <p:cNvSpPr>
                <a:spLocks noChangeShapeType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2106" y="1826"/>
                <a:ext cx="146" cy="22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09" name="Line 14"/>
              <p:cNvSpPr>
                <a:spLocks noChangeShapeType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2448" y="1347"/>
                <a:ext cx="144" cy="24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710" name="Line 15"/>
              <p:cNvSpPr>
                <a:spLocks noChangeShapeType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2351" y="873"/>
                <a:ext cx="0" cy="186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28711" name="Group 16"/>
              <p:cNvGrpSpPr>
                <a:grpSpLocks/>
              </p:cNvGrpSpPr>
              <p:nvPr/>
            </p:nvGrpSpPr>
            <p:grpSpPr bwMode="auto">
              <a:xfrm>
                <a:off x="1811" y="1554"/>
                <a:ext cx="1080" cy="296"/>
                <a:chOff x="1567" y="1522"/>
                <a:chExt cx="1080" cy="296"/>
              </a:xfrm>
            </p:grpSpPr>
            <p:grpSp>
              <p:nvGrpSpPr>
                <p:cNvPr id="28713" name="Group 17"/>
                <p:cNvGrpSpPr>
                  <a:grpSpLocks/>
                </p:cNvGrpSpPr>
                <p:nvPr/>
              </p:nvGrpSpPr>
              <p:grpSpPr bwMode="auto">
                <a:xfrm>
                  <a:off x="156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8717" name="Oval 18"/>
                  <p:cNvSpPr>
                    <a:spLocks noChangeArrowheads="1"/>
                  </p:cNvSpPr>
                  <p:nvPr>
                    <p:custDataLst>
                      <p:tags r:id="rId34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8718" name="Text Box 19"/>
                  <p:cNvSpPr txBox="1">
                    <a:spLocks noChangeArrowheads="1"/>
                  </p:cNvSpPr>
                  <p:nvPr>
                    <p:custDataLst>
                      <p:tags r:id="rId35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2</a:t>
                    </a:r>
                  </a:p>
                </p:txBody>
              </p:sp>
            </p:grpSp>
            <p:grpSp>
              <p:nvGrpSpPr>
                <p:cNvPr id="28714" name="Group 20"/>
                <p:cNvGrpSpPr>
                  <a:grpSpLocks/>
                </p:cNvGrpSpPr>
                <p:nvPr/>
              </p:nvGrpSpPr>
              <p:grpSpPr bwMode="auto">
                <a:xfrm>
                  <a:off x="2297" y="1522"/>
                  <a:ext cx="350" cy="296"/>
                  <a:chOff x="4288" y="1746"/>
                  <a:chExt cx="350" cy="296"/>
                </a:xfrm>
              </p:grpSpPr>
              <p:sp>
                <p:nvSpPr>
                  <p:cNvPr id="28715" name="Oval 21"/>
                  <p:cNvSpPr>
                    <a:spLocks noChangeArrowheads="1"/>
                  </p:cNvSpPr>
                  <p:nvPr>
                    <p:custDataLst>
                      <p:tags r:id="rId32"/>
                    </p:custDataLst>
                  </p:nvPr>
                </p:nvSpPr>
                <p:spPr bwMode="auto">
                  <a:xfrm>
                    <a:off x="4288" y="1746"/>
                    <a:ext cx="350" cy="296"/>
                  </a:xfrm>
                  <a:prstGeom prst="ellipse">
                    <a:avLst/>
                  </a:prstGeom>
                  <a:solidFill>
                    <a:srgbClr val="0066FF"/>
                  </a:solidFill>
                  <a:ln w="19050">
                    <a:solidFill>
                      <a:schemeClr val="tx1"/>
                    </a:solidFill>
                    <a:round/>
                    <a:headEnd type="none" w="sm" len="sm"/>
                    <a:tailEnd type="none" w="sm" len="sm"/>
                  </a:ln>
                </p:spPr>
                <p:txBody>
                  <a:bodyPr wrap="none" anchor="ctr"/>
                  <a:lstStyle/>
                  <a:p>
                    <a:pPr eaLnBrk="0" hangingPunct="0">
                      <a:spcBef>
                        <a:spcPct val="0"/>
                      </a:spcBef>
                    </a:pPr>
                    <a:endParaRPr lang="en-US" sz="2000">
                      <a:solidFill>
                        <a:srgbClr val="FAFD00"/>
                      </a:solidFill>
                      <a:latin typeface="Times New Roman" pitchFamily="18" charset="0"/>
                    </a:endParaRPr>
                  </a:p>
                </p:txBody>
              </p:sp>
              <p:sp>
                <p:nvSpPr>
                  <p:cNvPr id="28716" name="Text Box 22"/>
                  <p:cNvSpPr txBox="1">
                    <a:spLocks noChangeArrowheads="1"/>
                  </p:cNvSpPr>
                  <p:nvPr>
                    <p:custDataLst>
                      <p:tags r:id="rId33"/>
                    </p:custDataLst>
                  </p:nvPr>
                </p:nvSpPr>
                <p:spPr bwMode="auto">
                  <a:xfrm>
                    <a:off x="4365" y="1769"/>
                    <a:ext cx="196" cy="250"/>
                  </a:xfrm>
                  <a:prstGeom prst="rect">
                    <a:avLst/>
                  </a:prstGeom>
                  <a:noFill/>
                  <a:ln w="12700">
                    <a:noFill/>
                    <a:miter lim="800000"/>
                    <a:headEnd type="none" w="sm" len="sm"/>
                    <a:tailEnd type="none" w="sm" len="sm"/>
                  </a:ln>
                </p:spPr>
                <p:txBody>
                  <a:bodyPr wrap="none">
                    <a:spAutoFit/>
                  </a:bodyPr>
                  <a:lstStyle/>
                  <a:p>
                    <a:pPr algn="r" eaLnBrk="0" hangingPunct="0">
                      <a:spcBef>
                        <a:spcPct val="0"/>
                      </a:spcBef>
                    </a:pPr>
                    <a:r>
                      <a:rPr lang="en-US" sz="2000">
                        <a:latin typeface="Times New Roman" pitchFamily="18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28712" name="Line 23"/>
              <p:cNvSpPr>
                <a:spLocks noChangeShapeType="1"/>
              </p:cNvSpPr>
              <p:nvPr>
                <p:custDataLst>
                  <p:tags r:id="rId31"/>
                </p:custDataLst>
              </p:nvPr>
            </p:nvSpPr>
            <p:spPr bwMode="auto">
              <a:xfrm flipH="1">
                <a:off x="2452" y="1814"/>
                <a:ext cx="134" cy="245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arrow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28701" name="Text Box 24"/>
            <p:cNvSpPr txBox="1"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2468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8702" name="Text Box 25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1804" y="1300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8703" name="Text Box 26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2820" y="1598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= y</a:t>
              </a:r>
            </a:p>
          </p:txBody>
        </p:sp>
        <p:sp>
          <p:nvSpPr>
            <p:cNvPr id="28704" name="Text Box 27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1256" y="1560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grpSp>
        <p:nvGrpSpPr>
          <p:cNvPr id="28678" name="Group 29"/>
          <p:cNvGrpSpPr>
            <a:grpSpLocks/>
          </p:cNvGrpSpPr>
          <p:nvPr/>
        </p:nvGrpSpPr>
        <p:grpSpPr bwMode="auto">
          <a:xfrm>
            <a:off x="2393950" y="3105150"/>
            <a:ext cx="2433638" cy="2324100"/>
            <a:chOff x="3159" y="2035"/>
            <a:chExt cx="1533" cy="1464"/>
          </a:xfrm>
        </p:grpSpPr>
        <p:grpSp>
          <p:nvGrpSpPr>
            <p:cNvPr id="28684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8698" name="Oval 31"/>
              <p:cNvSpPr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9" name="Text Box 32"/>
              <p:cNvSpPr txBox="1">
                <a:spLocks noChangeArrowhead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6</a:t>
                </a:r>
              </a:p>
            </p:txBody>
          </p:sp>
        </p:grpSp>
        <p:grpSp>
          <p:nvGrpSpPr>
            <p:cNvPr id="28685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8696" name="Oval 34"/>
              <p:cNvSpPr>
                <a:spLocks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7" name="Text Box 35"/>
              <p:cNvSpPr txBox="1"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8686" name="Line 36"/>
            <p:cNvSpPr>
              <a:spLocks noChangeShapeType="1"/>
            </p:cNvSpPr>
            <p:nvPr>
              <p:custDataLst>
                <p:tags r:id="rId10"/>
              </p:custDataLst>
            </p:nvPr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87" name="Line 37"/>
            <p:cNvSpPr>
              <a:spLocks noChangeShapeType="1"/>
            </p:cNvSpPr>
            <p:nvPr>
              <p:custDataLst>
                <p:tags r:id="rId11"/>
              </p:custDataLst>
            </p:nvPr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88" name="Line 38"/>
            <p:cNvSpPr>
              <a:spLocks noChangeShapeType="1"/>
            </p:cNvSpPr>
            <p:nvPr>
              <p:custDataLst>
                <p:tags r:id="rId12"/>
              </p:custDataLst>
            </p:nvPr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8689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8694" name="Oval 40"/>
              <p:cNvSpPr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8695" name="Text Box 41"/>
              <p:cNvSpPr txBox="1"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5</a:t>
                </a:r>
              </a:p>
            </p:txBody>
          </p:sp>
        </p:grpSp>
        <p:sp>
          <p:nvSpPr>
            <p:cNvPr id="28690" name="Line 42"/>
            <p:cNvSpPr>
              <a:spLocks noChangeShapeType="1"/>
            </p:cNvSpPr>
            <p:nvPr>
              <p:custDataLst>
                <p:tags r:id="rId13"/>
              </p:custDataLst>
            </p:nvPr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91" name="Text Box 43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&gt;= y</a:t>
              </a:r>
            </a:p>
          </p:txBody>
        </p:sp>
        <p:sp>
          <p:nvSpPr>
            <p:cNvPr id="28692" name="Text Box 44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x &lt; y</a:t>
              </a:r>
            </a:p>
          </p:txBody>
        </p:sp>
        <p:sp>
          <p:nvSpPr>
            <p:cNvPr id="28693" name="Text Box 45"/>
            <p:cNvSpPr txBox="1"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3159" y="2722"/>
              <a:ext cx="592" cy="289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0</a:t>
              </a:r>
            </a:p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x + 1</a:t>
              </a:r>
            </a:p>
          </p:txBody>
        </p:sp>
      </p:grpSp>
      <p:sp>
        <p:nvSpPr>
          <p:cNvPr id="28679" name="Rectangle 5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067175" y="3097213"/>
            <a:ext cx="144463" cy="28892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28680" name="Text Box 53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572000" y="836613"/>
            <a:ext cx="2725738" cy="10699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How many </a:t>
            </a:r>
            <a:r>
              <a:rPr lang="en-US" i="1"/>
              <a:t>paths</a:t>
            </a:r>
            <a:r>
              <a:rPr lang="en-US"/>
              <a:t> through</a:t>
            </a:r>
            <a:br>
              <a:rPr lang="en-US"/>
            </a:br>
            <a:r>
              <a:rPr lang="en-US"/>
              <a:t>this code are there?  Need</a:t>
            </a:r>
            <a:br>
              <a:rPr lang="en-US"/>
            </a:br>
            <a:r>
              <a:rPr lang="en-US"/>
              <a:t>one test case for each to</a:t>
            </a:r>
            <a:br>
              <a:rPr lang="en-US"/>
            </a:br>
            <a:r>
              <a:rPr lang="en-US"/>
              <a:t>get path coverage</a:t>
            </a:r>
          </a:p>
        </p:txBody>
      </p:sp>
      <p:sp>
        <p:nvSpPr>
          <p:cNvPr id="1260598" name="Text Box 54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867400" y="2133600"/>
            <a:ext cx="2962275" cy="11922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To get statement and branch</a:t>
            </a:r>
            <a:br>
              <a:rPr lang="en-US"/>
            </a:br>
            <a:r>
              <a:rPr lang="en-US"/>
              <a:t>coverage, we only need two</a:t>
            </a:r>
            <a:br>
              <a:rPr lang="en-US"/>
            </a:br>
            <a:r>
              <a:rPr lang="en-US"/>
              <a:t>test cases:</a:t>
            </a:r>
          </a:p>
          <a:p>
            <a:r>
              <a:rPr lang="en-US"/>
              <a:t>1 2 4 5 6 and 1 3 4 6</a:t>
            </a:r>
          </a:p>
        </p:txBody>
      </p:sp>
      <p:sp>
        <p:nvSpPr>
          <p:cNvPr id="1260599" name="Text Box 55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64163" y="3500438"/>
            <a:ext cx="3244850" cy="1803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Path coverage needs two more:</a:t>
            </a:r>
          </a:p>
          <a:p>
            <a:r>
              <a:rPr lang="en-US"/>
              <a:t>1 2 4 5 6</a:t>
            </a:r>
          </a:p>
          <a:p>
            <a:r>
              <a:rPr lang="en-US"/>
              <a:t>1 3 4 6</a:t>
            </a:r>
          </a:p>
          <a:p>
            <a:r>
              <a:rPr lang="en-US"/>
              <a:t>1 2 4 6</a:t>
            </a:r>
          </a:p>
          <a:p>
            <a:r>
              <a:rPr lang="en-US"/>
              <a:t>1 3 4 5 6</a:t>
            </a:r>
          </a:p>
        </p:txBody>
      </p:sp>
      <p:sp>
        <p:nvSpPr>
          <p:cNvPr id="1260600" name="Text Box 56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2916238" y="5589588"/>
            <a:ext cx="5462587" cy="8223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/>
              <a:t>In general:  exponential in</a:t>
            </a:r>
            <a:br>
              <a:rPr lang="en-US" sz="2400"/>
            </a:br>
            <a:r>
              <a:rPr lang="en-US" sz="2400"/>
              <a:t>the number of conditional branches!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7111326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0598" grpId="0"/>
      <p:bldP spid="1260599" grpId="0"/>
      <p:bldP spid="126060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Data Flow </a:t>
            </a:r>
            <a:r>
              <a:rPr lang="en-US" smtClean="0"/>
              <a:t>(Def-Use) Coverage</a:t>
            </a:r>
            <a:endParaRPr lang="en-US" dirty="0" smtClean="0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9700" name="Text Box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23850" y="1196975"/>
            <a:ext cx="1577975" cy="39798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x = 3;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y = 3;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(w) 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 x = y + 2;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if (z) {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  y = x – 2;</a:t>
            </a: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}</a:t>
            </a:r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r>
              <a:rPr lang="en-US" sz="1800">
                <a:latin typeface="Helvetica" pitchFamily="34" charset="0"/>
              </a:rPr>
              <a:t>n = x + y</a:t>
            </a:r>
            <a:endParaRPr lang="en-US" sz="1800"/>
          </a:p>
          <a:p>
            <a:pPr eaLnBrk="0" hangingPunct="0">
              <a:spcBef>
                <a:spcPct val="0"/>
              </a:spcBef>
            </a:pPr>
            <a:endParaRPr lang="en-US" sz="1800">
              <a:latin typeface="Helvetica" pitchFamily="34" charset="0"/>
            </a:endParaRPr>
          </a:p>
          <a:p>
            <a:pPr eaLnBrk="0" hangingPunct="0">
              <a:spcBef>
                <a:spcPct val="0"/>
              </a:spcBef>
            </a:pPr>
            <a:endParaRPr lang="en-US" sz="2000">
              <a:latin typeface="Helvetica" pitchFamily="34" charset="0"/>
            </a:endParaRPr>
          </a:p>
        </p:txBody>
      </p:sp>
      <p:sp>
        <p:nvSpPr>
          <p:cNvPr id="29701" name="Rectangle 4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067175" y="3778250"/>
            <a:ext cx="144463" cy="288925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grpSp>
        <p:nvGrpSpPr>
          <p:cNvPr id="29702" name="Group 29"/>
          <p:cNvGrpSpPr>
            <a:grpSpLocks/>
          </p:cNvGrpSpPr>
          <p:nvPr/>
        </p:nvGrpSpPr>
        <p:grpSpPr bwMode="auto">
          <a:xfrm>
            <a:off x="2411413" y="3822700"/>
            <a:ext cx="2433637" cy="2324100"/>
            <a:chOff x="3159" y="2035"/>
            <a:chExt cx="1533" cy="1464"/>
          </a:xfrm>
        </p:grpSpPr>
        <p:grpSp>
          <p:nvGrpSpPr>
            <p:cNvPr id="29753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9767" name="Oval 31"/>
              <p:cNvSpPr>
                <a:spLocks noChangeArrowheads="1"/>
              </p:cNvSpPr>
              <p:nvPr>
                <p:custDataLst>
                  <p:tags r:id="rId61"/>
                </p:custDataLst>
              </p:nvPr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8" name="Text Box 32"/>
              <p:cNvSpPr txBox="1">
                <a:spLocks noChangeArrowheads="1"/>
              </p:cNvSpPr>
              <p:nvPr>
                <p:custDataLst>
                  <p:tags r:id="rId62"/>
                </p:custDataLst>
              </p:nvPr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7</a:t>
                </a:r>
              </a:p>
            </p:txBody>
          </p:sp>
        </p:grpSp>
        <p:grpSp>
          <p:nvGrpSpPr>
            <p:cNvPr id="29754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9765" name="Oval 34"/>
              <p:cNvSpPr>
                <a:spLocks noChangeArrowheads="1"/>
              </p:cNvSpPr>
              <p:nvPr>
                <p:custDataLst>
                  <p:tags r:id="rId59"/>
                </p:custDataLst>
              </p:nvPr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6" name="Text Box 35"/>
              <p:cNvSpPr txBox="1">
                <a:spLocks noChangeArrowheads="1"/>
              </p:cNvSpPr>
              <p:nvPr>
                <p:custDataLst>
                  <p:tags r:id="rId60"/>
                </p:custDataLst>
              </p:nvPr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9755" name="Line 36"/>
            <p:cNvSpPr>
              <a:spLocks noChangeShapeType="1"/>
            </p:cNvSpPr>
            <p:nvPr>
              <p:custDataLst>
                <p:tags r:id="rId50"/>
              </p:custDataLst>
            </p:nvPr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56" name="Line 37"/>
            <p:cNvSpPr>
              <a:spLocks noChangeShapeType="1"/>
            </p:cNvSpPr>
            <p:nvPr>
              <p:custDataLst>
                <p:tags r:id="rId51"/>
              </p:custDataLst>
            </p:nvPr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57" name="Line 38"/>
            <p:cNvSpPr>
              <a:spLocks noChangeShapeType="1"/>
            </p:cNvSpPr>
            <p:nvPr>
              <p:custDataLst>
                <p:tags r:id="rId52"/>
              </p:custDataLst>
            </p:nvPr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9758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9763" name="Oval 40"/>
              <p:cNvSpPr>
                <a:spLocks noChangeArrowheads="1"/>
              </p:cNvSpPr>
              <p:nvPr>
                <p:custDataLst>
                  <p:tags r:id="rId57"/>
                </p:custDataLst>
              </p:nvPr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64" name="Text Box 41"/>
              <p:cNvSpPr txBox="1">
                <a:spLocks noChangeArrowheads="1"/>
              </p:cNvSpPr>
              <p:nvPr>
                <p:custDataLst>
                  <p:tags r:id="rId58"/>
                </p:custDataLst>
              </p:nvPr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6</a:t>
                </a:r>
              </a:p>
            </p:txBody>
          </p:sp>
        </p:grpSp>
        <p:sp>
          <p:nvSpPr>
            <p:cNvPr id="29759" name="Line 42"/>
            <p:cNvSpPr>
              <a:spLocks noChangeShapeType="1"/>
            </p:cNvSpPr>
            <p:nvPr>
              <p:custDataLst>
                <p:tags r:id="rId53"/>
              </p:custDataLst>
            </p:nvPr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60" name="Text Box 43"/>
            <p:cNvSpPr txBox="1">
              <a:spLocks noChangeArrowheads="1"/>
            </p:cNvSpPr>
            <p:nvPr>
              <p:custDataLst>
                <p:tags r:id="rId54"/>
              </p:custDataLst>
            </p:nvPr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!z</a:t>
              </a:r>
            </a:p>
          </p:txBody>
        </p:sp>
        <p:sp>
          <p:nvSpPr>
            <p:cNvPr id="29761" name="Text Box 44"/>
            <p:cNvSpPr txBox="1">
              <a:spLocks noChangeArrowheads="1"/>
            </p:cNvSpPr>
            <p:nvPr>
              <p:custDataLst>
                <p:tags r:id="rId55"/>
              </p:custDataLst>
            </p:nvPr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z</a:t>
              </a:r>
            </a:p>
          </p:txBody>
        </p:sp>
        <p:sp>
          <p:nvSpPr>
            <p:cNvPr id="29762" name="Text Box 45"/>
            <p:cNvSpPr txBox="1">
              <a:spLocks noChangeArrowheads="1"/>
            </p:cNvSpPr>
            <p:nvPr>
              <p:custDataLst>
                <p:tags r:id="rId56"/>
              </p:custDataLst>
            </p:nvPr>
          </p:nvSpPr>
          <p:spPr bwMode="auto">
            <a:xfrm>
              <a:off x="3159" y="2722"/>
              <a:ext cx="592" cy="13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y = x - 2</a:t>
              </a:r>
            </a:p>
          </p:txBody>
        </p:sp>
      </p:grpSp>
      <p:grpSp>
        <p:nvGrpSpPr>
          <p:cNvPr id="29703" name="Group 29"/>
          <p:cNvGrpSpPr>
            <a:grpSpLocks/>
          </p:cNvGrpSpPr>
          <p:nvPr/>
        </p:nvGrpSpPr>
        <p:grpSpPr bwMode="auto">
          <a:xfrm>
            <a:off x="2411413" y="2270125"/>
            <a:ext cx="2433637" cy="2324100"/>
            <a:chOff x="3159" y="2035"/>
            <a:chExt cx="1533" cy="1464"/>
          </a:xfrm>
        </p:grpSpPr>
        <p:grpSp>
          <p:nvGrpSpPr>
            <p:cNvPr id="29737" name="Group 30"/>
            <p:cNvGrpSpPr>
              <a:grpSpLocks/>
            </p:cNvGrpSpPr>
            <p:nvPr/>
          </p:nvGrpSpPr>
          <p:grpSpPr bwMode="auto">
            <a:xfrm>
              <a:off x="4079" y="3203"/>
              <a:ext cx="350" cy="296"/>
              <a:chOff x="4738" y="2684"/>
              <a:chExt cx="350" cy="296"/>
            </a:xfrm>
          </p:grpSpPr>
          <p:sp>
            <p:nvSpPr>
              <p:cNvPr id="29751" name="Oval 31"/>
              <p:cNvSpPr>
                <a:spLocks noChangeArrowheads="1"/>
              </p:cNvSpPr>
              <p:nvPr>
                <p:custDataLst>
                  <p:tags r:id="rId48"/>
                </p:custDataLst>
              </p:nvPr>
            </p:nvSpPr>
            <p:spPr bwMode="auto">
              <a:xfrm>
                <a:off x="47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381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52" name="Text Box 32"/>
              <p:cNvSpPr txBox="1">
                <a:spLocks noChangeArrowheads="1"/>
              </p:cNvSpPr>
              <p:nvPr>
                <p:custDataLst>
                  <p:tags r:id="rId49"/>
                </p:custDataLst>
              </p:nvPr>
            </p:nvSpPr>
            <p:spPr bwMode="auto">
              <a:xfrm>
                <a:off x="48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5</a:t>
                </a:r>
              </a:p>
            </p:txBody>
          </p:sp>
        </p:grpSp>
        <p:grpSp>
          <p:nvGrpSpPr>
            <p:cNvPr id="29738" name="Group 33"/>
            <p:cNvGrpSpPr>
              <a:grpSpLocks/>
            </p:cNvGrpSpPr>
            <p:nvPr/>
          </p:nvGrpSpPr>
          <p:grpSpPr bwMode="auto">
            <a:xfrm>
              <a:off x="4079" y="2229"/>
              <a:ext cx="350" cy="296"/>
              <a:chOff x="3838" y="2684"/>
              <a:chExt cx="350" cy="296"/>
            </a:xfrm>
          </p:grpSpPr>
          <p:sp>
            <p:nvSpPr>
              <p:cNvPr id="29749" name="Oval 34"/>
              <p:cNvSpPr>
                <a:spLocks noChangeArrowheads="1"/>
              </p:cNvSpPr>
              <p:nvPr>
                <p:custDataLst>
                  <p:tags r:id="rId46"/>
                </p:custDataLst>
              </p:nvPr>
            </p:nvSpPr>
            <p:spPr bwMode="auto">
              <a:xfrm>
                <a:off x="3838" y="2684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50" name="Text Box 35"/>
              <p:cNvSpPr txBox="1">
                <a:spLocks noChangeArrowheads="1"/>
              </p:cNvSpPr>
              <p:nvPr>
                <p:custDataLst>
                  <p:tags r:id="rId47"/>
                </p:custDataLst>
              </p:nvPr>
            </p:nvSpPr>
            <p:spPr bwMode="auto">
              <a:xfrm>
                <a:off x="3915" y="2707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3</a:t>
                </a:r>
              </a:p>
            </p:txBody>
          </p:sp>
        </p:grpSp>
        <p:sp>
          <p:nvSpPr>
            <p:cNvPr id="29739" name="Line 36"/>
            <p:cNvSpPr>
              <a:spLocks noChangeShapeType="1"/>
            </p:cNvSpPr>
            <p:nvPr>
              <p:custDataLst>
                <p:tags r:id="rId37"/>
              </p:custDataLst>
            </p:nvPr>
          </p:nvSpPr>
          <p:spPr bwMode="auto">
            <a:xfrm flipV="1">
              <a:off x="4001" y="2514"/>
              <a:ext cx="194" cy="2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0" name="Line 37"/>
            <p:cNvSpPr>
              <a:spLocks noChangeShapeType="1"/>
            </p:cNvSpPr>
            <p:nvPr>
              <p:custDataLst>
                <p:tags r:id="rId38"/>
              </p:custDataLst>
            </p:nvPr>
          </p:nvSpPr>
          <p:spPr bwMode="auto">
            <a:xfrm>
              <a:off x="4009" y="2988"/>
              <a:ext cx="146" cy="2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1" name="Line 38"/>
            <p:cNvSpPr>
              <a:spLocks noChangeShapeType="1"/>
            </p:cNvSpPr>
            <p:nvPr>
              <p:custDataLst>
                <p:tags r:id="rId39"/>
              </p:custDataLst>
            </p:nvPr>
          </p:nvSpPr>
          <p:spPr bwMode="auto">
            <a:xfrm>
              <a:off x="4254" y="2035"/>
              <a:ext cx="0" cy="18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29742" name="Group 39"/>
            <p:cNvGrpSpPr>
              <a:grpSpLocks/>
            </p:cNvGrpSpPr>
            <p:nvPr/>
          </p:nvGrpSpPr>
          <p:grpSpPr bwMode="auto">
            <a:xfrm>
              <a:off x="3714" y="2716"/>
              <a:ext cx="350" cy="296"/>
              <a:chOff x="4288" y="1746"/>
              <a:chExt cx="350" cy="296"/>
            </a:xfrm>
          </p:grpSpPr>
          <p:sp>
            <p:nvSpPr>
              <p:cNvPr id="29747" name="Oval 40"/>
              <p:cNvSpPr>
                <a:spLocks noChangeArrowheads="1"/>
              </p:cNvSpPr>
              <p:nvPr>
                <p:custDataLst>
                  <p:tags r:id="rId44"/>
                </p:custDataLst>
              </p:nvPr>
            </p:nvSpPr>
            <p:spPr bwMode="auto">
              <a:xfrm>
                <a:off x="4288" y="1746"/>
                <a:ext cx="350" cy="296"/>
              </a:xfrm>
              <a:prstGeom prst="ellipse">
                <a:avLst/>
              </a:prstGeom>
              <a:solidFill>
                <a:srgbClr val="0066FF"/>
              </a:solidFill>
              <a:ln w="1905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pPr eaLnBrk="0" hangingPunct="0">
                  <a:spcBef>
                    <a:spcPct val="0"/>
                  </a:spcBef>
                </a:pPr>
                <a:endParaRPr lang="en-US" sz="2000">
                  <a:solidFill>
                    <a:srgbClr val="FAFD00"/>
                  </a:solidFill>
                  <a:latin typeface="Times New Roman" pitchFamily="18" charset="0"/>
                </a:endParaRPr>
              </a:p>
            </p:txBody>
          </p:sp>
          <p:sp>
            <p:nvSpPr>
              <p:cNvPr id="29748" name="Text Box 41"/>
              <p:cNvSpPr txBox="1">
                <a:spLocks noChangeArrowheads="1"/>
              </p:cNvSpPr>
              <p:nvPr>
                <p:custDataLst>
                  <p:tags r:id="rId45"/>
                </p:custDataLst>
              </p:nvPr>
            </p:nvSpPr>
            <p:spPr bwMode="auto">
              <a:xfrm>
                <a:off x="4365" y="1769"/>
                <a:ext cx="196" cy="250"/>
              </a:xfrm>
              <a:prstGeom prst="rect">
                <a:avLst/>
              </a:prstGeom>
              <a:noFill/>
              <a:ln w="12700">
                <a:noFill/>
                <a:miter lim="800000"/>
                <a:headEnd type="none" w="sm" len="sm"/>
                <a:tailEnd type="none" w="sm" len="sm"/>
              </a:ln>
            </p:spPr>
            <p:txBody>
              <a:bodyPr wrap="none">
                <a:spAutoFit/>
              </a:bodyPr>
              <a:lstStyle/>
              <a:p>
                <a:pPr algn="r" eaLnBrk="0" hangingPunct="0">
                  <a:spcBef>
                    <a:spcPct val="0"/>
                  </a:spcBef>
                </a:pPr>
                <a:r>
                  <a:rPr lang="en-US" sz="2000">
                    <a:latin typeface="Times New Roman" pitchFamily="18" charset="0"/>
                  </a:rPr>
                  <a:t>4</a:t>
                </a:r>
              </a:p>
            </p:txBody>
          </p:sp>
        </p:grpSp>
        <p:sp>
          <p:nvSpPr>
            <p:cNvPr id="29743" name="Line 42"/>
            <p:cNvSpPr>
              <a:spLocks noChangeShapeType="1"/>
            </p:cNvSpPr>
            <p:nvPr>
              <p:custDataLst>
                <p:tags r:id="rId40"/>
              </p:custDataLst>
            </p:nvPr>
          </p:nvSpPr>
          <p:spPr bwMode="auto">
            <a:xfrm>
              <a:off x="4253" y="2537"/>
              <a:ext cx="2" cy="65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744" name="Text Box 43"/>
            <p:cNvSpPr txBox="1">
              <a:spLocks noChangeArrowheads="1"/>
            </p:cNvSpPr>
            <p:nvPr>
              <p:custDataLst>
                <p:tags r:id="rId41"/>
              </p:custDataLst>
            </p:nvPr>
          </p:nvSpPr>
          <p:spPr bwMode="auto">
            <a:xfrm>
              <a:off x="4220" y="2664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!w</a:t>
              </a:r>
            </a:p>
          </p:txBody>
        </p:sp>
        <p:sp>
          <p:nvSpPr>
            <p:cNvPr id="29745" name="Text Box 44"/>
            <p:cNvSpPr txBox="1">
              <a:spLocks noChangeArrowheads="1"/>
            </p:cNvSpPr>
            <p:nvPr>
              <p:custDataLst>
                <p:tags r:id="rId42"/>
              </p:custDataLst>
            </p:nvPr>
          </p:nvSpPr>
          <p:spPr bwMode="auto">
            <a:xfrm>
              <a:off x="3707" y="2462"/>
              <a:ext cx="472" cy="21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>
                  <a:latin typeface="Times New Roman" pitchFamily="18" charset="0"/>
                </a:rPr>
                <a:t>w</a:t>
              </a:r>
            </a:p>
          </p:txBody>
        </p:sp>
        <p:sp>
          <p:nvSpPr>
            <p:cNvPr id="29746" name="Text Box 45"/>
            <p:cNvSpPr txBox="1">
              <a:spLocks noChangeArrowheads="1"/>
            </p:cNvSpPr>
            <p:nvPr>
              <p:custDataLst>
                <p:tags r:id="rId43"/>
              </p:custDataLst>
            </p:nvPr>
          </p:nvSpPr>
          <p:spPr bwMode="auto">
            <a:xfrm>
              <a:off x="3159" y="2722"/>
              <a:ext cx="592" cy="13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algn="ctr" eaLnBrk="0" hangingPunct="0">
                <a:lnSpc>
                  <a:spcPct val="50000"/>
                </a:lnSpc>
              </a:pPr>
              <a:r>
                <a:rPr lang="en-US">
                  <a:latin typeface="Times New Roman" pitchFamily="18" charset="0"/>
                </a:rPr>
                <a:t>x = y + 2</a:t>
              </a:r>
            </a:p>
          </p:txBody>
        </p:sp>
      </p:grpSp>
      <p:grpSp>
        <p:nvGrpSpPr>
          <p:cNvPr id="29704" name="Group 33"/>
          <p:cNvGrpSpPr>
            <a:grpSpLocks/>
          </p:cNvGrpSpPr>
          <p:nvPr/>
        </p:nvGrpSpPr>
        <p:grpSpPr bwMode="auto">
          <a:xfrm>
            <a:off x="3883025" y="1773238"/>
            <a:ext cx="555625" cy="469900"/>
            <a:chOff x="3838" y="2684"/>
            <a:chExt cx="350" cy="296"/>
          </a:xfrm>
        </p:grpSpPr>
        <p:sp>
          <p:nvSpPr>
            <p:cNvPr id="29735" name="Oval 34"/>
            <p:cNvSpPr>
              <a:spLocks noChangeArrowheads="1"/>
            </p:cNvSpPr>
            <p:nvPr>
              <p:custDataLst>
                <p:tags r:id="rId35"/>
              </p:custDataLst>
            </p:nvPr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29736" name="Text Box 35"/>
            <p:cNvSpPr txBox="1">
              <a:spLocks noChangeArrowheads="1"/>
            </p:cNvSpPr>
            <p:nvPr>
              <p:custDataLst>
                <p:tags r:id="rId36"/>
              </p:custDataLst>
            </p:nvPr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2</a:t>
              </a:r>
            </a:p>
          </p:txBody>
        </p:sp>
      </p:grpSp>
      <p:grpSp>
        <p:nvGrpSpPr>
          <p:cNvPr id="29705" name="Group 33"/>
          <p:cNvGrpSpPr>
            <a:grpSpLocks/>
          </p:cNvGrpSpPr>
          <p:nvPr/>
        </p:nvGrpSpPr>
        <p:grpSpPr bwMode="auto">
          <a:xfrm>
            <a:off x="3883025" y="1014413"/>
            <a:ext cx="555625" cy="469900"/>
            <a:chOff x="3838" y="2684"/>
            <a:chExt cx="350" cy="296"/>
          </a:xfrm>
        </p:grpSpPr>
        <p:sp>
          <p:nvSpPr>
            <p:cNvPr id="29733" name="Oval 34"/>
            <p:cNvSpPr>
              <a:spLocks noChangeArrowheads="1"/>
            </p:cNvSpPr>
            <p:nvPr>
              <p:custDataLst>
                <p:tags r:id="rId33"/>
              </p:custDataLst>
            </p:nvPr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29734" name="Text Box 35"/>
            <p:cNvSpPr txBox="1">
              <a:spLocks noChangeArrowheads="1"/>
            </p:cNvSpPr>
            <p:nvPr>
              <p:custDataLst>
                <p:tags r:id="rId34"/>
              </p:custDataLst>
            </p:nvPr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1</a:t>
              </a:r>
            </a:p>
          </p:txBody>
        </p:sp>
      </p:grpSp>
      <p:sp>
        <p:nvSpPr>
          <p:cNvPr id="29706" name="Line 38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4156075" y="1484313"/>
            <a:ext cx="0" cy="2952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9707" name="Text Box 45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500563" y="5876925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n = x + y</a:t>
            </a:r>
          </a:p>
        </p:txBody>
      </p:sp>
      <p:sp>
        <p:nvSpPr>
          <p:cNvPr id="29708" name="Text Box 45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284663" y="1198563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x = 3</a:t>
            </a:r>
          </a:p>
        </p:txBody>
      </p:sp>
      <p:sp>
        <p:nvSpPr>
          <p:cNvPr id="29709" name="Text Box 45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284663" y="1916113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y = 3</a:t>
            </a:r>
          </a:p>
        </p:txBody>
      </p:sp>
      <p:sp>
        <p:nvSpPr>
          <p:cNvPr id="1262758" name="Text Box 45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356100" y="1412875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Def(x)</a:t>
            </a:r>
          </a:p>
        </p:txBody>
      </p:sp>
      <p:sp>
        <p:nvSpPr>
          <p:cNvPr id="1262759" name="Text Box 45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427538" y="2133600"/>
            <a:ext cx="939800" cy="2143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Def(y)</a:t>
            </a:r>
          </a:p>
        </p:txBody>
      </p:sp>
      <p:sp>
        <p:nvSpPr>
          <p:cNvPr id="1262762" name="Text Box 45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336800" y="36464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Def(x)</a:t>
            </a:r>
          </a:p>
        </p:txBody>
      </p:sp>
      <p:sp>
        <p:nvSpPr>
          <p:cNvPr id="1262763" name="Text Box 45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2339975" y="38623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Use(y)</a:t>
            </a:r>
          </a:p>
        </p:txBody>
      </p:sp>
      <p:sp>
        <p:nvSpPr>
          <p:cNvPr id="1262764" name="Text Box 45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148263" y="616743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Use(y)</a:t>
            </a:r>
          </a:p>
        </p:txBody>
      </p:sp>
      <p:sp>
        <p:nvSpPr>
          <p:cNvPr id="1262765" name="Text Box 45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4427538" y="616743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Use(x)</a:t>
            </a:r>
          </a:p>
        </p:txBody>
      </p:sp>
      <p:sp>
        <p:nvSpPr>
          <p:cNvPr id="1262766" name="Text Box 45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2411413" y="53736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Use(x)</a:t>
            </a:r>
          </a:p>
        </p:txBody>
      </p:sp>
      <p:sp>
        <p:nvSpPr>
          <p:cNvPr id="1262767" name="Text Box 45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2411413" y="5157788"/>
            <a:ext cx="939800" cy="2143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solidFill>
                  <a:schemeClr val="hlink"/>
                </a:solidFill>
                <a:latin typeface="Times New Roman" pitchFamily="18" charset="0"/>
              </a:rPr>
              <a:t>Def(y)</a:t>
            </a:r>
          </a:p>
        </p:txBody>
      </p:sp>
      <p:sp>
        <p:nvSpPr>
          <p:cNvPr id="1262768" name="Text Box 176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6208713" y="1600200"/>
            <a:ext cx="2659062" cy="13144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Annotate program with</a:t>
            </a:r>
            <a:br>
              <a:rPr lang="en-US"/>
            </a:br>
            <a:r>
              <a:rPr lang="en-US"/>
              <a:t>locations where variables</a:t>
            </a:r>
            <a:br>
              <a:rPr lang="en-US"/>
            </a:br>
            <a:r>
              <a:rPr lang="en-US"/>
              <a:t>are </a:t>
            </a:r>
            <a:r>
              <a:rPr lang="en-US" i="1"/>
              <a:t>defined</a:t>
            </a:r>
            <a:r>
              <a:rPr lang="en-US"/>
              <a:t> and </a:t>
            </a:r>
            <a:r>
              <a:rPr lang="en-US" i="1"/>
              <a:t>used</a:t>
            </a:r>
            <a:r>
              <a:rPr lang="en-US"/>
              <a:t/>
            </a:r>
            <a:br>
              <a:rPr lang="en-US"/>
            </a:br>
            <a:r>
              <a:rPr lang="en-US"/>
              <a:t>(very basic static</a:t>
            </a:r>
            <a:br>
              <a:rPr lang="en-US"/>
            </a:br>
            <a:r>
              <a:rPr lang="en-US"/>
              <a:t>analysis)</a:t>
            </a:r>
          </a:p>
        </p:txBody>
      </p:sp>
      <p:sp>
        <p:nvSpPr>
          <p:cNvPr id="1262769" name="Text Box 177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5508625" y="2997200"/>
            <a:ext cx="3165475" cy="15589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i="1" dirty="0"/>
              <a:t>Def-use pair </a:t>
            </a:r>
            <a:r>
              <a:rPr lang="en-US" dirty="0"/>
              <a:t>coverage requires</a:t>
            </a:r>
            <a:br>
              <a:rPr lang="en-US" dirty="0"/>
            </a:br>
            <a:r>
              <a:rPr lang="en-US" dirty="0"/>
              <a:t>executing all possible </a:t>
            </a:r>
            <a:r>
              <a:rPr lang="en-US" i="1" dirty="0"/>
              <a:t>pairs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of nodes where a variable is</a:t>
            </a:r>
            <a:br>
              <a:rPr lang="en-US" dirty="0"/>
            </a:br>
            <a:r>
              <a:rPr lang="en-US" dirty="0"/>
              <a:t>first </a:t>
            </a:r>
            <a:r>
              <a:rPr lang="en-US" i="1" dirty="0"/>
              <a:t>defined</a:t>
            </a:r>
            <a:r>
              <a:rPr lang="en-US" dirty="0"/>
              <a:t> and then </a:t>
            </a:r>
            <a:r>
              <a:rPr lang="en-US" i="1" dirty="0"/>
              <a:t>used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without any intervening</a:t>
            </a:r>
            <a:r>
              <a:rPr lang="en-US" i="1" dirty="0"/>
              <a:t/>
            </a:r>
            <a:br>
              <a:rPr lang="en-US" i="1" dirty="0"/>
            </a:br>
            <a:r>
              <a:rPr lang="en-US" i="1" dirty="0"/>
              <a:t>re-definitions</a:t>
            </a:r>
          </a:p>
        </p:txBody>
      </p:sp>
      <p:sp>
        <p:nvSpPr>
          <p:cNvPr id="1262770" name="Text Box 178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651500" y="4724400"/>
            <a:ext cx="3303588" cy="8255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E.g., this path covers the pair</a:t>
            </a:r>
            <a:br>
              <a:rPr lang="en-US"/>
            </a:br>
            <a:r>
              <a:rPr lang="en-US"/>
              <a:t>where x is defined at 1 and used</a:t>
            </a:r>
            <a:br>
              <a:rPr lang="en-US"/>
            </a:br>
            <a:r>
              <a:rPr lang="en-US"/>
              <a:t>at 7:   1 2 3 5 6 7</a:t>
            </a:r>
          </a:p>
        </p:txBody>
      </p:sp>
      <p:sp>
        <p:nvSpPr>
          <p:cNvPr id="1262771" name="Text Box 179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6300788" y="5734050"/>
            <a:ext cx="2511425" cy="581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But this path does NOT:</a:t>
            </a:r>
            <a:br>
              <a:rPr lang="en-US"/>
            </a:br>
            <a:r>
              <a:rPr lang="en-US"/>
              <a:t>1 2 3 </a:t>
            </a:r>
            <a:r>
              <a:rPr lang="en-US">
                <a:solidFill>
                  <a:schemeClr val="hlink"/>
                </a:solidFill>
              </a:rPr>
              <a:t>4</a:t>
            </a:r>
            <a:r>
              <a:rPr lang="en-US"/>
              <a:t> 5 6 7</a:t>
            </a:r>
          </a:p>
        </p:txBody>
      </p:sp>
      <p:sp>
        <p:nvSpPr>
          <p:cNvPr id="1262772" name="Rectangle 180"/>
          <p:cNvSpPr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4284663" y="1052513"/>
            <a:ext cx="1150937" cy="647700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1262773" name="Rectangle 181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4427538" y="5805488"/>
            <a:ext cx="1584325" cy="647700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62774" name="Rectangle 182"/>
          <p:cNvSpPr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2266950" y="3213100"/>
            <a:ext cx="1223963" cy="936625"/>
          </a:xfrm>
          <a:prstGeom prst="rect">
            <a:avLst/>
          </a:prstGeom>
          <a:noFill/>
          <a:ln w="22225" algn="ctr">
            <a:solidFill>
              <a:schemeClr val="hlink"/>
            </a:solidFill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1262775" name="Text Box 183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466725" y="5734050"/>
            <a:ext cx="3008313" cy="581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May be many pairs,</a:t>
            </a:r>
            <a:br>
              <a:rPr lang="en-US"/>
            </a:br>
            <a:r>
              <a:rPr lang="en-US"/>
              <a:t>some not actually executable</a:t>
            </a:r>
          </a:p>
        </p:txBody>
      </p:sp>
      <p:sp>
        <p:nvSpPr>
          <p:cNvPr id="1262777" name="Line 185"/>
          <p:cNvSpPr>
            <a:spLocks noChangeShapeType="1"/>
          </p:cNvSpPr>
          <p:nvPr>
            <p:custDataLst>
              <p:tags r:id="rId26"/>
            </p:custDataLst>
          </p:nvPr>
        </p:nvSpPr>
        <p:spPr bwMode="auto">
          <a:xfrm flipH="1">
            <a:off x="3059113" y="1557338"/>
            <a:ext cx="1800225" cy="3743325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78" name="Line 186"/>
          <p:cNvSpPr>
            <a:spLocks noChangeShapeType="1"/>
          </p:cNvSpPr>
          <p:nvPr>
            <p:custDataLst>
              <p:tags r:id="rId27"/>
            </p:custDataLst>
          </p:nvPr>
        </p:nvSpPr>
        <p:spPr bwMode="auto">
          <a:xfrm flipH="1">
            <a:off x="3059113" y="2420938"/>
            <a:ext cx="1800225" cy="15128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79" name="Line 187"/>
          <p:cNvSpPr>
            <a:spLocks noChangeShapeType="1"/>
          </p:cNvSpPr>
          <p:nvPr>
            <p:custDataLst>
              <p:tags r:id="rId28"/>
            </p:custDataLst>
          </p:nvPr>
        </p:nvSpPr>
        <p:spPr bwMode="auto">
          <a:xfrm>
            <a:off x="4932363" y="2420938"/>
            <a:ext cx="719137" cy="36718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0" name="Line 188"/>
          <p:cNvSpPr>
            <a:spLocks noChangeShapeType="1"/>
          </p:cNvSpPr>
          <p:nvPr>
            <p:custDataLst>
              <p:tags r:id="rId29"/>
            </p:custDataLst>
          </p:nvPr>
        </p:nvSpPr>
        <p:spPr bwMode="auto">
          <a:xfrm>
            <a:off x="4859338" y="1557338"/>
            <a:ext cx="73025" cy="45354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1" name="Line 189"/>
          <p:cNvSpPr>
            <a:spLocks noChangeShapeType="1"/>
          </p:cNvSpPr>
          <p:nvPr>
            <p:custDataLst>
              <p:tags r:id="rId30"/>
            </p:custDataLst>
          </p:nvPr>
        </p:nvSpPr>
        <p:spPr bwMode="auto">
          <a:xfrm flipH="1">
            <a:off x="2916238" y="3716338"/>
            <a:ext cx="215900" cy="1657350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2" name="Line 190"/>
          <p:cNvSpPr>
            <a:spLocks noChangeShapeType="1"/>
          </p:cNvSpPr>
          <p:nvPr>
            <p:custDataLst>
              <p:tags r:id="rId31"/>
            </p:custDataLst>
          </p:nvPr>
        </p:nvSpPr>
        <p:spPr bwMode="auto">
          <a:xfrm>
            <a:off x="3132138" y="3716338"/>
            <a:ext cx="1655762" cy="23764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1262783" name="Line 191"/>
          <p:cNvSpPr>
            <a:spLocks noChangeShapeType="1"/>
          </p:cNvSpPr>
          <p:nvPr>
            <p:custDataLst>
              <p:tags r:id="rId32"/>
            </p:custDataLst>
          </p:nvPr>
        </p:nvSpPr>
        <p:spPr bwMode="auto">
          <a:xfrm>
            <a:off x="3203575" y="5300663"/>
            <a:ext cx="2592388" cy="865187"/>
          </a:xfrm>
          <a:prstGeom prst="line">
            <a:avLst/>
          </a:prstGeom>
          <a:noFill/>
          <a:ln w="79375">
            <a:solidFill>
              <a:srgbClr val="00FF00"/>
            </a:solidFill>
            <a:round/>
            <a:headEnd/>
            <a:tailEnd type="triangle" w="med" len="med"/>
          </a:ln>
        </p:spPr>
        <p:txBody>
          <a:bodyPr>
            <a:spAutoFit/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3552618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2758" grpId="0"/>
      <p:bldP spid="1262759" grpId="0"/>
      <p:bldP spid="1262762" grpId="0"/>
      <p:bldP spid="1262763" grpId="0"/>
      <p:bldP spid="1262764" grpId="0"/>
      <p:bldP spid="1262765" grpId="0"/>
      <p:bldP spid="1262766" grpId="0"/>
      <p:bldP spid="1262767" grpId="0"/>
      <p:bldP spid="1262768" grpId="0"/>
      <p:bldP spid="1262768" grpId="1"/>
      <p:bldP spid="1262769" grpId="0"/>
      <p:bldP spid="1262769" grpId="1"/>
      <p:bldP spid="1262770" grpId="0"/>
      <p:bldP spid="1262770" grpId="1"/>
      <p:bldP spid="1262771" grpId="0"/>
      <p:bldP spid="1262771" grpId="1"/>
      <p:bldP spid="1262772" grpId="0" animBg="1"/>
      <p:bldP spid="1262772" grpId="1" animBg="1"/>
      <p:bldP spid="1262773" grpId="0" animBg="1"/>
      <p:bldP spid="1262773" grpId="1" animBg="1"/>
      <p:bldP spid="1262774" grpId="0" animBg="1"/>
      <p:bldP spid="1262774" grpId="1" animBg="1"/>
      <p:bldP spid="1262775" grpId="0"/>
      <p:bldP spid="1262777" grpId="0" animBg="1"/>
      <p:bldP spid="1262778" grpId="0" animBg="1"/>
      <p:bldP spid="1262779" grpId="0" animBg="1"/>
      <p:bldP spid="1262780" grpId="0" animBg="1"/>
      <p:bldP spid="1262781" grpId="0" animBg="1"/>
      <p:bldP spid="1262782" grpId="0" animBg="1"/>
      <p:bldP spid="126278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smtClean="0"/>
              <a:t>Logic Coverage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sz="half" idx="1"/>
            <p:custDataLst>
              <p:tags r:id="rId3"/>
            </p:custDataLst>
          </p:nvPr>
        </p:nvSpPr>
        <p:spPr>
          <a:xfrm>
            <a:off x="290513" y="1268413"/>
            <a:ext cx="8472487" cy="5256212"/>
          </a:xfrm>
        </p:spPr>
        <p:txBody>
          <a:bodyPr/>
          <a:lstStyle/>
          <a:p>
            <a:pPr lvl="1" eaLnBrk="1" hangingPunct="1">
              <a:lnSpc>
                <a:spcPct val="83000"/>
              </a:lnSpc>
            </a:pPr>
            <a:endParaRPr lang="en-US" sz="3200" b="0" smtClean="0"/>
          </a:p>
          <a:p>
            <a:pPr eaLnBrk="1" hangingPunct="1">
              <a:lnSpc>
                <a:spcPct val="83000"/>
              </a:lnSpc>
              <a:buFont typeface="Wingdings" pitchFamily="2" charset="2"/>
              <a:buNone/>
            </a:pPr>
            <a:endParaRPr lang="en-US" sz="3200" smtClean="0"/>
          </a:p>
        </p:txBody>
      </p:sp>
      <p:sp>
        <p:nvSpPr>
          <p:cNvPr id="230428" name="Text Box 28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1188" y="3860800"/>
            <a:ext cx="3384550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if (((a&gt;b) || G)) &amp;&amp; (x &lt; y))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 dirty="0">
                <a:latin typeface="Helvetica" pitchFamily="34" charset="0"/>
              </a:rPr>
              <a:t>}</a:t>
            </a:r>
          </a:p>
        </p:txBody>
      </p:sp>
      <p:grpSp>
        <p:nvGrpSpPr>
          <p:cNvPr id="3" name="Group 30"/>
          <p:cNvGrpSpPr>
            <a:grpSpLocks/>
          </p:cNvGrpSpPr>
          <p:nvPr/>
        </p:nvGrpSpPr>
        <p:grpSpPr bwMode="auto">
          <a:xfrm>
            <a:off x="6191250" y="3236913"/>
            <a:ext cx="555625" cy="469900"/>
            <a:chOff x="4738" y="2684"/>
            <a:chExt cx="350" cy="296"/>
          </a:xfrm>
        </p:grpSpPr>
        <p:sp>
          <p:nvSpPr>
            <p:cNvPr id="30743" name="Oval 31"/>
            <p:cNvSpPr>
              <a:spLocks noChangeArrowheads="1"/>
            </p:cNvSpPr>
            <p:nvPr>
              <p:custDataLst>
                <p:tags r:id="rId20"/>
              </p:custDataLst>
            </p:nvPr>
          </p:nvSpPr>
          <p:spPr bwMode="auto">
            <a:xfrm>
              <a:off x="47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381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4" name="Text Box 32"/>
            <p:cNvSpPr txBox="1"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48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3</a:t>
              </a:r>
            </a:p>
          </p:txBody>
        </p:sp>
      </p:grpSp>
      <p:grpSp>
        <p:nvGrpSpPr>
          <p:cNvPr id="4" name="Group 33"/>
          <p:cNvGrpSpPr>
            <a:grpSpLocks/>
          </p:cNvGrpSpPr>
          <p:nvPr/>
        </p:nvGrpSpPr>
        <p:grpSpPr bwMode="auto">
          <a:xfrm>
            <a:off x="6191250" y="1690688"/>
            <a:ext cx="555625" cy="469900"/>
            <a:chOff x="3838" y="2684"/>
            <a:chExt cx="350" cy="296"/>
          </a:xfrm>
        </p:grpSpPr>
        <p:sp>
          <p:nvSpPr>
            <p:cNvPr id="30741" name="Oval 34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3838" y="2684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2" name="Text Box 35"/>
            <p:cNvSpPr txBox="1"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3915" y="2707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1</a:t>
              </a:r>
            </a:p>
          </p:txBody>
        </p:sp>
      </p:grpSp>
      <p:sp>
        <p:nvSpPr>
          <p:cNvPr id="1259557" name="Line 36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V="1">
            <a:off x="6067425" y="2143125"/>
            <a:ext cx="307975" cy="37306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arrow" w="med" len="med"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259558" name="Line 37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6080125" y="2895600"/>
            <a:ext cx="231775" cy="357188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59559" name="Line 38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>
            <a:off x="6469063" y="1382713"/>
            <a:ext cx="0" cy="2952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grpSp>
        <p:nvGrpSpPr>
          <p:cNvPr id="5" name="Group 39"/>
          <p:cNvGrpSpPr>
            <a:grpSpLocks/>
          </p:cNvGrpSpPr>
          <p:nvPr/>
        </p:nvGrpSpPr>
        <p:grpSpPr bwMode="auto">
          <a:xfrm>
            <a:off x="5611813" y="2463800"/>
            <a:ext cx="555625" cy="469900"/>
            <a:chOff x="4288" y="1746"/>
            <a:chExt cx="350" cy="296"/>
          </a:xfrm>
        </p:grpSpPr>
        <p:sp>
          <p:nvSpPr>
            <p:cNvPr id="30739" name="Oval 40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4288" y="1746"/>
              <a:ext cx="350" cy="296"/>
            </a:xfrm>
            <a:prstGeom prst="ellipse">
              <a:avLst/>
            </a:prstGeom>
            <a:solidFill>
              <a:srgbClr val="0066FF"/>
            </a:solidFill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eaLnBrk="0" hangingPunct="0">
                <a:spcBef>
                  <a:spcPct val="0"/>
                </a:spcBef>
              </a:pPr>
              <a:endParaRPr lang="en-US" sz="2000">
                <a:solidFill>
                  <a:srgbClr val="FAFD00"/>
                </a:solidFill>
                <a:latin typeface="Times New Roman" pitchFamily="18" charset="0"/>
              </a:endParaRPr>
            </a:p>
          </p:txBody>
        </p:sp>
        <p:sp>
          <p:nvSpPr>
            <p:cNvPr id="30740" name="Text Box 41"/>
            <p:cNvSpPr txBox="1"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4365" y="1769"/>
              <a:ext cx="196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 wrap="none">
              <a:spAutoFit/>
            </a:bodyPr>
            <a:lstStyle/>
            <a:p>
              <a:pPr algn="r" eaLnBrk="0" hangingPunct="0">
                <a:spcBef>
                  <a:spcPct val="0"/>
                </a:spcBef>
              </a:pPr>
              <a:r>
                <a:rPr lang="en-US" sz="2000">
                  <a:latin typeface="Times New Roman" pitchFamily="18" charset="0"/>
                </a:rPr>
                <a:t>2</a:t>
              </a:r>
            </a:p>
          </p:txBody>
        </p:sp>
      </p:grpSp>
      <p:sp>
        <p:nvSpPr>
          <p:cNvPr id="1259563" name="Line 42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>
            <a:off x="6467475" y="2179638"/>
            <a:ext cx="3175" cy="1041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arrow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59564" name="Text Box 43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443663" y="2420938"/>
            <a:ext cx="2627312" cy="3365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>
                <a:latin typeface="Times New Roman" pitchFamily="18" charset="0"/>
              </a:rPr>
              <a:t> ((a &lt;= b) &amp;&amp; !G) || (x &gt;= y)</a:t>
            </a:r>
          </a:p>
        </p:txBody>
      </p:sp>
      <p:sp>
        <p:nvSpPr>
          <p:cNvPr id="1259565" name="Text Box 44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3851275" y="2060575"/>
            <a:ext cx="2498725" cy="33655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/>
              <a:t>((a&gt;b) || G)) &amp;&amp; (x &lt; y)</a:t>
            </a:r>
          </a:p>
        </p:txBody>
      </p:sp>
      <p:sp>
        <p:nvSpPr>
          <p:cNvPr id="1259566" name="Text Box 45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730750" y="2473325"/>
            <a:ext cx="939800" cy="45878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y = 0</a:t>
            </a:r>
          </a:p>
          <a:p>
            <a:pPr algn="ctr" eaLnBrk="0" hangingPunct="0">
              <a:lnSpc>
                <a:spcPct val="50000"/>
              </a:lnSpc>
            </a:pPr>
            <a:r>
              <a:rPr lang="en-US">
                <a:latin typeface="Times New Roman" pitchFamily="18" charset="0"/>
              </a:rPr>
              <a:t>x = x + 1</a:t>
            </a:r>
          </a:p>
        </p:txBody>
      </p:sp>
      <p:sp>
        <p:nvSpPr>
          <p:cNvPr id="2" name="Text Box 28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95288" y="1628775"/>
            <a:ext cx="1577975" cy="16287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if (x &lt; y)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{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y = 0;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   x = x + 1;</a:t>
            </a:r>
          </a:p>
          <a:p>
            <a:pPr eaLnBrk="0" hangingPunct="0">
              <a:spcBef>
                <a:spcPct val="0"/>
              </a:spcBef>
            </a:pPr>
            <a:r>
              <a:rPr lang="en-US" sz="2000">
                <a:latin typeface="Helvetica" pitchFamily="34" charset="0"/>
              </a:rPr>
              <a:t>}</a:t>
            </a:r>
          </a:p>
        </p:txBody>
      </p:sp>
      <p:sp>
        <p:nvSpPr>
          <p:cNvPr id="1259575" name="Text Box 55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303213" y="1239838"/>
            <a:ext cx="200660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What if, instead of:</a:t>
            </a:r>
          </a:p>
        </p:txBody>
      </p:sp>
      <p:sp>
        <p:nvSpPr>
          <p:cNvPr id="1259576" name="Text Box 56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808038" y="3328988"/>
            <a:ext cx="1042987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/>
              <a:t>we have:</a:t>
            </a:r>
          </a:p>
        </p:txBody>
      </p:sp>
      <p:sp>
        <p:nvSpPr>
          <p:cNvPr id="1259577" name="Text Box 57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4211638" y="3860800"/>
            <a:ext cx="4692650" cy="25304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/>
              <a:t>Now, branch coverage will guarantee</a:t>
            </a:r>
            <a:br>
              <a:rPr lang="en-US" sz="2000"/>
            </a:br>
            <a:r>
              <a:rPr lang="en-US" sz="2000"/>
              <a:t>that we cover all the edges, but does</a:t>
            </a:r>
            <a:br>
              <a:rPr lang="en-US" sz="2000"/>
            </a:br>
            <a:r>
              <a:rPr lang="en-US" sz="2000"/>
              <a:t>not guarantee we will do so for all</a:t>
            </a:r>
            <a:br>
              <a:rPr lang="en-US" sz="2000"/>
            </a:br>
            <a:r>
              <a:rPr lang="en-US" sz="2000"/>
              <a:t>the </a:t>
            </a:r>
            <a:r>
              <a:rPr lang="en-US" sz="2000" i="1"/>
              <a:t>different logical reasons</a:t>
            </a:r>
          </a:p>
          <a:p>
            <a:endParaRPr lang="en-US" sz="2000" i="1"/>
          </a:p>
          <a:p>
            <a:r>
              <a:rPr lang="en-US" sz="2000"/>
              <a:t>We want to test the logic of the guard</a:t>
            </a:r>
            <a:br>
              <a:rPr lang="en-US" sz="2000"/>
            </a:br>
            <a:r>
              <a:rPr lang="en-US" sz="2000"/>
              <a:t>of the if statement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483330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0428" grpId="0" animBg="1"/>
      <p:bldP spid="1259557" grpId="0" animBg="1"/>
      <p:bldP spid="1259558" grpId="0" animBg="1"/>
      <p:bldP spid="1259559" grpId="0" animBg="1"/>
      <p:bldP spid="1259563" grpId="0" animBg="1"/>
      <p:bldP spid="1259564" grpId="0"/>
      <p:bldP spid="1259565" grpId="0"/>
      <p:bldP spid="1259566" grpId="0"/>
      <p:bldP spid="2" grpId="0" animBg="1"/>
      <p:bldP spid="1259575" grpId="0"/>
      <p:bldP spid="1259576" grpId="0"/>
      <p:bldP spid="125957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 txBox="1">
            <a:spLocks noGrp="1"/>
          </p:cNvSpPr>
          <p:nvPr>
            <p:custDataLst>
              <p:tags r:id="rId2"/>
            </p:custDataLst>
          </p:nvPr>
        </p:nvSpPr>
        <p:spPr bwMode="auto">
          <a:xfrm>
            <a:off x="7194550" y="6405563"/>
            <a:ext cx="19050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 anchor="ctr"/>
          <a:lstStyle/>
          <a:p>
            <a:pPr algn="r" eaLnBrk="0" hangingPunct="0">
              <a:spcBef>
                <a:spcPct val="0"/>
              </a:spcBef>
            </a:pPr>
            <a:fld id="{C811A44B-F63B-45AB-8FBF-85E23A51844D}" type="slidenum">
              <a:rPr lang="en-US" sz="900" b="0">
                <a:latin typeface="Times New Roman" pitchFamily="18" charset="0"/>
              </a:rPr>
              <a:pPr algn="r" eaLnBrk="0" hangingPunct="0">
                <a:spcBef>
                  <a:spcPct val="0"/>
                </a:spcBef>
              </a:pPr>
              <a:t>9</a:t>
            </a:fld>
            <a:endParaRPr lang="en-US" sz="900" b="0">
              <a:latin typeface="Times New Roman" pitchFamily="18" charset="0"/>
            </a:endParaRPr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 idx="4294967295"/>
            <p:custDataLst>
              <p:tags r:id="rId3"/>
            </p:custDataLst>
          </p:nvPr>
        </p:nvSpPr>
        <p:spPr/>
        <p:txBody>
          <a:bodyPr lIns="92075" tIns="46038" rIns="92075" bIns="46038"/>
          <a:lstStyle/>
          <a:p>
            <a:pPr eaLnBrk="1" hangingPunct="1"/>
            <a:r>
              <a:rPr lang="en-US" smtClean="0"/>
              <a:t>Active Clause Coverage</a:t>
            </a:r>
          </a:p>
        </p:txBody>
      </p:sp>
      <p:sp>
        <p:nvSpPr>
          <p:cNvPr id="31748" name="Text Box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133600" y="1363663"/>
            <a:ext cx="6326188" cy="20431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 i="1">
                <a:latin typeface="Helvetica" pitchFamily="34" charset="0"/>
              </a:rPr>
              <a:t>( (a &gt; b) or G ) and (x &lt; y)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1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</a:t>
            </a:r>
            <a:r>
              <a:rPr lang="en-US" sz="3200">
                <a:latin typeface="Helvetica" pitchFamily="34" charset="0"/>
              </a:rPr>
              <a:t>          F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2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</a:t>
            </a:r>
            <a:r>
              <a:rPr lang="en-US" sz="3200">
                <a:latin typeface="Helvetica" pitchFamily="34" charset="0"/>
              </a:rPr>
              <a:t>          F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grpSp>
        <p:nvGrpSpPr>
          <p:cNvPr id="4" name="Group 17"/>
          <p:cNvGrpSpPr>
            <a:grpSpLocks/>
          </p:cNvGrpSpPr>
          <p:nvPr>
            <p:custDataLst>
              <p:tags r:id="rId5"/>
            </p:custDataLst>
          </p:nvPr>
        </p:nvGrpSpPr>
        <p:grpSpPr bwMode="auto">
          <a:xfrm>
            <a:off x="6659563" y="3068638"/>
            <a:ext cx="2484437" cy="1446212"/>
            <a:chOff x="4195" y="1933"/>
            <a:chExt cx="1565" cy="911"/>
          </a:xfrm>
        </p:grpSpPr>
        <p:sp>
          <p:nvSpPr>
            <p:cNvPr id="31757" name="Freeform 6"/>
            <p:cNvSpPr>
              <a:spLocks/>
            </p:cNvSpPr>
            <p:nvPr>
              <p:custDataLst>
                <p:tags r:id="rId13"/>
              </p:custDataLst>
            </p:nvPr>
          </p:nvSpPr>
          <p:spPr bwMode="auto">
            <a:xfrm>
              <a:off x="4195" y="1933"/>
              <a:ext cx="726" cy="911"/>
            </a:xfrm>
            <a:custGeom>
              <a:avLst/>
              <a:gdLst>
                <a:gd name="T0" fmla="*/ 0 w 334"/>
                <a:gd name="T1" fmla="*/ 0 h 911"/>
                <a:gd name="T2" fmla="*/ 1006 w 334"/>
                <a:gd name="T3" fmla="*/ 192 h 911"/>
                <a:gd name="T4" fmla="*/ 1578 w 334"/>
                <a:gd name="T5" fmla="*/ 477 h 911"/>
                <a:gd name="T6" fmla="*/ 1006 w 334"/>
                <a:gd name="T7" fmla="*/ 768 h 911"/>
                <a:gd name="T8" fmla="*/ 33 w 334"/>
                <a:gd name="T9" fmla="*/ 911 h 91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34"/>
                <a:gd name="T16" fmla="*/ 0 h 911"/>
                <a:gd name="T17" fmla="*/ 334 w 334"/>
                <a:gd name="T18" fmla="*/ 911 h 91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34" h="911">
                  <a:moveTo>
                    <a:pt x="0" y="0"/>
                  </a:moveTo>
                  <a:cubicBezTo>
                    <a:pt x="36" y="32"/>
                    <a:pt x="157" y="113"/>
                    <a:pt x="213" y="192"/>
                  </a:cubicBezTo>
                  <a:cubicBezTo>
                    <a:pt x="269" y="271"/>
                    <a:pt x="334" y="381"/>
                    <a:pt x="334" y="477"/>
                  </a:cubicBezTo>
                  <a:cubicBezTo>
                    <a:pt x="334" y="573"/>
                    <a:pt x="267" y="696"/>
                    <a:pt x="213" y="768"/>
                  </a:cubicBezTo>
                  <a:cubicBezTo>
                    <a:pt x="159" y="840"/>
                    <a:pt x="50" y="881"/>
                    <a:pt x="7" y="911"/>
                  </a:cubicBezTo>
                </a:path>
              </a:pathLst>
            </a:custGeom>
            <a:noFill/>
            <a:ln w="12700">
              <a:solidFill>
                <a:schemeClr val="hlink"/>
              </a:solidFill>
              <a:round/>
              <a:headEnd type="arrow" w="med" len="med"/>
              <a:tailEnd type="arrow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758" name="Text Box 7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4999" y="2296"/>
              <a:ext cx="761" cy="25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/>
            <a:p>
              <a:pPr eaLnBrk="0" hangingPunct="0"/>
              <a:r>
                <a:rPr lang="en-US" sz="2000">
                  <a:solidFill>
                    <a:schemeClr val="tx2"/>
                  </a:solidFill>
                  <a:latin typeface="Times New Roman" pitchFamily="18" charset="0"/>
                </a:rPr>
                <a:t>duplicate</a:t>
              </a:r>
            </a:p>
          </p:txBody>
        </p:sp>
      </p:grpSp>
      <p:sp>
        <p:nvSpPr>
          <p:cNvPr id="185352" name="Text Box 8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2133600" y="3573463"/>
            <a:ext cx="6543675" cy="13112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>
                <a:latin typeface="Helvetica" pitchFamily="34" charset="0"/>
              </a:rPr>
              <a:t>3    F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</a:t>
            </a:r>
            <a:r>
              <a:rPr lang="en-US" sz="3200">
                <a:latin typeface="Helvetica" pitchFamily="34" charset="0"/>
              </a:rPr>
              <a:t>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4    F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</a:t>
            </a:r>
            <a:r>
              <a:rPr lang="en-US" sz="3200">
                <a:latin typeface="Helvetica" pitchFamily="34" charset="0"/>
              </a:rPr>
              <a:t>               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sp>
        <p:nvSpPr>
          <p:cNvPr id="185353" name="Text Box 9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2133600" y="5051425"/>
            <a:ext cx="6326188" cy="13112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3200">
                <a:latin typeface="Helvetica" pitchFamily="34" charset="0"/>
              </a:rPr>
              <a:t>5    T          T     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T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T</a:t>
            </a:r>
          </a:p>
          <a:p>
            <a:pPr eaLnBrk="0" hangingPunct="0"/>
            <a:r>
              <a:rPr lang="en-US" sz="3200">
                <a:latin typeface="Helvetica" pitchFamily="34" charset="0"/>
              </a:rPr>
              <a:t>6    T          T               </a:t>
            </a:r>
            <a:r>
              <a:rPr lang="en-US" sz="3200">
                <a:solidFill>
                  <a:srgbClr val="FF0000"/>
                </a:solidFill>
                <a:latin typeface="Helvetica" pitchFamily="34" charset="0"/>
              </a:rPr>
              <a:t>F       </a:t>
            </a:r>
            <a:r>
              <a:rPr lang="en-US" sz="3200">
                <a:solidFill>
                  <a:schemeClr val="accent2"/>
                </a:solidFill>
                <a:latin typeface="Helvetica" pitchFamily="34" charset="0"/>
              </a:rPr>
              <a:t>F</a:t>
            </a:r>
          </a:p>
        </p:txBody>
      </p:sp>
      <p:sp>
        <p:nvSpPr>
          <p:cNvPr id="185354" name="Text Box 10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177800" y="2078038"/>
            <a:ext cx="1920875" cy="14652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G and (x&lt;y), (a&gt;b) determines the value of the predicate</a:t>
            </a:r>
          </a:p>
        </p:txBody>
      </p:sp>
      <p:sp>
        <p:nvSpPr>
          <p:cNvPr id="31753" name="Line 15"/>
          <p:cNvSpPr>
            <a:spLocks noChangeShapeType="1"/>
          </p:cNvSpPr>
          <p:nvPr>
            <p:custDataLst>
              <p:tags r:id="rId9"/>
            </p:custDataLst>
          </p:nvPr>
        </p:nvSpPr>
        <p:spPr bwMode="auto">
          <a:xfrm>
            <a:off x="7092950" y="1557338"/>
            <a:ext cx="0" cy="49672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1754" name="Line 16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>
            <a:off x="2195513" y="2060575"/>
            <a:ext cx="66246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" name="Text Box 10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03200" y="3573463"/>
            <a:ext cx="1920875" cy="17399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(a&gt;b) and (x&lt;y), G determines the value of the predicate</a:t>
            </a:r>
          </a:p>
        </p:txBody>
      </p:sp>
      <p:sp>
        <p:nvSpPr>
          <p:cNvPr id="3" name="Text Box 10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203200" y="4797425"/>
            <a:ext cx="1920875" cy="146526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eaLnBrk="0" hangingPunct="0"/>
            <a:r>
              <a:rPr lang="en-US" sz="1800" dirty="0">
                <a:latin typeface="Times New Roman" pitchFamily="18" charset="0"/>
              </a:rPr>
              <a:t>With these values for (a&gt;b) and G, (x&lt;y) determines the value of the predicate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2869159"/>
      </p:ext>
    </p:extLst>
  </p:cSld>
  <p:clrMapOvr>
    <a:masterClrMapping/>
  </p:clrMapOvr>
  <p:transition spd="med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5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52" grpId="0" autoUpdateAnimBg="0"/>
      <p:bldP spid="185353" grpId="0" autoUpdateAnimBg="0"/>
      <p:bldP spid="185354" grpId="0" animBg="1" autoUpdateAnimBg="0"/>
      <p:bldP spid="185354" grpId="1" animBg="1"/>
      <p:bldP spid="2" grpId="0" animBg="1" autoUpdateAnimBg="0"/>
      <p:bldP spid="2" grpId="1" animBg="1"/>
      <p:bldP spid="3" grpId="0" animBg="1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82"/>
  <p:tag name="DEFAULTHEIGHT" val="304"/>
  <p:tag name="MMPROD_NEXTUNIQUEID" val="10010"/>
  <p:tag name="ISPRING_RESOURCE_PATHS_HASH_2" val="cf81daf0b7be2b6434de0b627714df4cd466cf"/>
  <p:tag name="MMPROD_THEME_BG_IMAGE" val=""/>
  <p:tag name="MMPROD_UIDATA" val="&lt;database version=&quot;8.0&quot;&gt;&lt;object type=&quot;1&quot; unique_id=&quot;10001&quot;&gt;&lt;property id=&quot;20141&quot; value=&quot;Lesson6Coverage&quot;/&gt;&lt;property id=&quot;20148&quot; value=&quot;5&quot;/&gt;&lt;property id=&quot;20184&quot; value=&quot;7&quot;/&gt;&lt;property id=&quot;20224&quot; value=&quot;C:\Users\brabhams.CN\Documents\My Adobe Presentations\Lesson6Coverage&quot;/&gt;&lt;property id=&quot;20250&quot; value=&quot;0&quot;/&gt;&lt;property id=&quot;20251&quot; value=&quot;0&quot;/&gt;&lt;property id=&quot;20259&quot; value=&quot;0&quot;/&gt;&lt;property id=&quot;20600&quot; value=&quot;0&quot;/&gt;&lt;object type=&quot;2&quot; unique_id=&quot;11398&quot;&gt;&lt;object type=&quot;3&quot; unique_id=&quot;13905&quot;&gt;&lt;property id=&quot;20148&quot; value=&quot;5&quot;/&gt;&lt;property id=&quot;20300&quot; value=&quot;Slide 1 - &amp;quot;Coverage&amp;quot;&quot;/&gt;&lt;property id=&quot;20307&quot; value=&quot;781&quot;/&gt;&lt;property id=&quot;20309&quot; value=&quot;-1&quot;/&gt;&lt;/object&gt;&lt;object type=&quot;3&quot; unique_id=&quot;13906&quot;&gt;&lt;property id=&quot;20148&quot; value=&quot;5&quot;/&gt;&lt;property id=&quot;20300&quot; value=&quot;Slide 3 - &amp;quot;Graph Coverage&amp;quot;&quot;/&gt;&lt;property id=&quot;20307&quot; value=&quot;782&quot;/&gt;&lt;property id=&quot;20309&quot; value=&quot;-1&quot;/&gt;&lt;/object&gt;&lt;object type=&quot;3&quot; unique_id=&quot;13907&quot;&gt;&lt;property id=&quot;20148&quot; value=&quot;5&quot;/&gt;&lt;property id=&quot;20300&quot; value=&quot;Slide 4 - &amp;quot;Statement/Basic Block Coverage&amp;quot;&quot;/&gt;&lt;property id=&quot;20307&quot; value=&quot;784&quot;/&gt;&lt;property id=&quot;20309&quot; value=&quot;-1&quot;/&gt;&lt;/object&gt;&lt;object type=&quot;3&quot; unique_id=&quot;13908&quot;&gt;&lt;property id=&quot;20148&quot; value=&quot;5&quot;/&gt;&lt;property id=&quot;20300&quot; value=&quot;Slide 5 - &amp;quot;Branch Coverage&amp;quot;&quot;/&gt;&lt;property id=&quot;20307&quot; value=&quot;785&quot;/&gt;&lt;property id=&quot;20309&quot; value=&quot;-1&quot;/&gt;&lt;/object&gt;&lt;object type=&quot;3&quot; unique_id=&quot;13909&quot;&gt;&lt;property id=&quot;20148&quot; value=&quot;5&quot;/&gt;&lt;property id=&quot;20300&quot; value=&quot;Slide 6 - &amp;quot;Path Coverage&amp;quot;&quot;/&gt;&lt;property id=&quot;20307&quot; value=&quot;786&quot;/&gt;&lt;property id=&quot;20309&quot; value=&quot;-1&quot;/&gt;&lt;/object&gt;&lt;object type=&quot;3&quot; unique_id=&quot;13910&quot;&gt;&lt;property id=&quot;20148&quot; value=&quot;5&quot;/&gt;&lt;property id=&quot;20300&quot; value=&quot;Slide 7 - &amp;quot;Data Flow (Def-Use) Coverage&amp;quot;&quot;/&gt;&lt;property id=&quot;20307&quot; value=&quot;787&quot;/&gt;&lt;property id=&quot;20309&quot; value=&quot;-1&quot;/&gt;&lt;/object&gt;&lt;object type=&quot;3&quot; unique_id=&quot;13911&quot;&gt;&lt;property id=&quot;20148&quot; value=&quot;5&quot;/&gt;&lt;property id=&quot;20300&quot; value=&quot;Slide 8 - &amp;quot;Logic Coverage&amp;quot;&quot;/&gt;&lt;property id=&quot;20307&quot; value=&quot;788&quot;/&gt;&lt;property id=&quot;20309&quot; value=&quot;-1&quot;/&gt;&lt;/object&gt;&lt;object type=&quot;3&quot; unique_id=&quot;13912&quot;&gt;&lt;property id=&quot;20148&quot; value=&quot;5&quot;/&gt;&lt;property id=&quot;20300&quot; value=&quot;Slide 9 - &amp;quot;Active Clause Coverage&amp;quot;&quot;/&gt;&lt;property id=&quot;20307&quot; value=&quot;789&quot;/&gt;&lt;property id=&quot;20309&quot; value=&quot;-1&quot;/&gt;&lt;/object&gt;&lt;object type=&quot;3&quot; unique_id=&quot;13913&quot;&gt;&lt;property id=&quot;20148&quot; value=&quot;5&quot;/&gt;&lt;property id=&quot;20300&quot; value=&quot;Slide 10 - &amp;quot;Input Domain Partitioning&amp;quot;&quot;/&gt;&lt;property id=&quot;20307&quot; value=&quot;790&quot;/&gt;&lt;property id=&quot;20309&quot; value=&quot;-1&quot;/&gt;&lt;/object&gt;&lt;object type=&quot;3&quot; unique_id=&quot;13915&quot;&gt;&lt;property id=&quot;20148&quot; value=&quot;5&quot;/&gt;&lt;property id=&quot;20300&quot; value=&quot;Slide 11 - &amp;quot;Syntax-Based Coverage&amp;quot;&quot;/&gt;&lt;property id=&quot;20307&quot; value=&quot;792&quot;/&gt;&lt;property id=&quot;20309&quot; value=&quot;-1&quot;/&gt;&lt;/object&gt;&lt;object type=&quot;3&quot; unique_id=&quot;13922&quot;&gt;&lt;property id=&quot;20148&quot; value=&quot;5&quot;/&gt;&lt;property id=&quot;20300&quot; value=&quot;Slide 12 - &amp;quot;Syntax-Based Coverage&amp;quot;&quot;/&gt;&lt;property id=&quot;20307&quot; value=&quot;799&quot;/&gt;&lt;property id=&quot;20309&quot; value=&quot;-1&quot;/&gt;&lt;/object&gt;&lt;object type=&quot;3&quot; unique_id=&quot;13963&quot;&gt;&lt;property id=&quot;20148&quot; value=&quot;5&quot;/&gt;&lt;property id=&quot;20300&quot; value=&quot;Slide 2 - &amp;quot;Need to Abstract Testing&amp;quot;&quot;/&gt;&lt;property id=&quot;20307&quot; value=&quot;800&quot;/&gt;&lt;property id=&quot;20309&quot; value=&quot;-1&quot;/&gt;&lt;/object&gt;&lt;/object&gt;&lt;object type=&quot;8&quot; unique_id=&quot;11510&quot;&gt;&lt;/object&gt;&lt;object type=&quot;10&quot; unique_id=&quot;14049&quot;&gt;&lt;object type=&quot;11&quot; unique_id=&quot;14050&quot;&gt;&lt;/object&gt;&lt;/object&gt;&lt;object type=&quot;4&quot; unique_id=&quot;14051&quot;&gt;&lt;/object&gt;&lt;/object&gt;&lt;/database&gt;"/>
  <p:tag name="MMPROD_TAG_VCONFIG" val="PD94bWwgdmVyc2lvbj0iMS4wIiBlbmNvZGluZz0idXRmLTgiPz4NCjxjb25maWd1cmF0aW9uPg0KCTxicmFuZGluZz4NCgkJPHVpZm9udCBuYW1lPSJGT05UX05PVEVTX1RFWFQiIHZhbHVlPSJWZXJkYW5hLDE0LGZhbHNlLGZhbHNlLGZhbHNlIi8+DQoJPC9icmFuZGluZz4NCgk8Y29sb3JzPg0KCQk8dWljb2xvciBuYW1lPSJwcmltYXJ5IiB2YWx1ZT0iMHgwMDAwMDAiLz4NCgkJPHVpY29sb3IgbmFtZT0iZ2xvdyIgdmFsdWU9IjB4RkY2NjAwIi8+DQoJCTx1aWNvbG9yIG5hbWU9InRleHQiIHZhbHVlPSIweEZGRkZGRiIvPg0KCQk8dWljb2xvciBuYW1lPSJsaWdodCIgdmFsdWU9IjB4NEU1RDYwIi8+DQoJCTx1aWNvbG9yIG5hbWU9InNoYWRvdyIgdmFsdWU9IjB4MDAwMDAwIi8+DQoJCTx1aWNvbG9yIG5hbWU9ImJhY2tncm91bmQiIHZhbHVlPSIweDcyNzk3MSIvPg0KCTwvY29sb3JzPg0KCTxsYXlvdXQ+DQoJCTx1aXNob3cgbmFtZT0icHJlc2VudGF0aW9udGl0bGUiIHZhbHVlPSJ0cnVlIi8+PHVpc2hvdyBuYW1lPSJwcmVzZW50ZXJwaG90byIgdmFsdWU9ImZhbHNlIi8+PHVpc2hvdyBuYW1lPSJwcmVzZW50ZXJuYW1lIiB2YWx1ZT0iZmFsc2UiLz48dWlzaG93IG5hbWU9InByZXNlbnRlcnRpdGxlIiB2YWx1ZT0idHJ1ZSIvPjx1aXNob3cgbmFtZT0icHJlc2VudGVyZW1haWwiIHZhbHVlPSJmYWxzZSIvPjx1aXNob3cgbmFtZT0icHJlc2VudGVyYmlvIiB2YWx1ZT0iZmFsc2UiLz48dWlzaG93IG5hbWU9ImNvbXBhbnlsb2dvIiB2YWx1ZT0iZmFsc2UiLz48dWlzaG93IG5hbWU9InNpZGViYXIiIHZhbHVlPSJ0cnVlIi8+PHVpc2hvdyBuYW1lPSJvdXRsaW5lIiB2YWx1ZT0idHJ1ZSIvPjx1aXNob3cgbmFtZT0idGh1bWJuYWlsIiB2YWx1ZT0iZmFsc2UiLz4NCgkJPHVpc2hvdyBuYW1lPSJub3RlcyIgdmFsdWU9InRydWUiLz48dWlzaG93IG5hbWU9InNlYXJjaCIgdmFsdWU9ImZhbHNlIi8+PHVpc2hvdyBuYW1lPSJxdWl6IiB2YWx1ZT0iZmFsc2UiLz48dWlzaG93IG5hbWU9ImF0dGFjaG1lbnRzIiB2YWx1ZT0idHJ1ZSIvPjx1aXNob3cgbmFtZT0idXRpbHMiIHZhbHVlPSJ0cnVlIi8+PHVpc2hvdyBuYW1lPSJ2b2x1bWUiIHZhbHVlPSJ0cnVlIi8+PHVpc2hvdyBuYW1lPSJwbGF5YmFyIiB2YWx1ZT0idHJ1ZSIvPjx1aXNob3cgbmFtZT0idGFsa2luZ2hlYWQiIHZhbHVlPSJ0cnVlIi8+PHVpc2hvdyBuYW1lPSJzaWRlYmFyb25yaWdodCIgdmFsdWU9InRydWUiLz48dWlzaG93IG5hbWU9InZpZXdjaGFuZ2UiIHZhbHVlPSJ0cnVlIi8+PHVpc2hvdyBuYW1lPSJhbHdheXNTY3J1bmNoIiB2YWx1ZT0iZmFsc2UiLz48dWlzaG93IG5hbWU9ImluaXRpYWxkaXNwbGF5bW9kZWlzbm9ybWFsIiB2YWx1ZT0idHJ1ZSIvPjx1aXJlcGxhY2UgbmFtZT0ibG9nbyIgdmFsdWU9IiIvPjx1aXJlcGxhY2UgbmFtZT0iYmdpbWFnZSIgdmFsdWU9IiIvPjx1aXJlcGxhY2UgbmFtZT0iaW5pdGlhbHRhYiIgdmFsdWU9Im91dGxpbmUiLz48L2xheW91dD4NCgk8cHJlbG9hZGVyPjxzZXRCb29sIG5hbWU9ImRpc2FibGVBc3NldFByZWxvYWRlciIgdmFsdWU9InRydWUiLz48L3ByZWxvYWRlcj48bGFuZ3VhZ2UgaWQ9ImVu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lNsaWRlICVuIi8+DQoJCTwhLS0gc3Vic3RpdHV0aW9uOiAlbiA9PSBzbGlkZSBudW1iZXIgLS0+DQoJCTwhLS0gc3Vic3RpdHV0aW9uOiAldCA9PSB0b3RhbCBzbGlkZSBjb3VudCAtLT4NCgkJPHVpdGV4dCBuYW1lPSJTQ1JVQkJBUlNUQVRVU19TTElERUlORk8iIHZhbHVlPSJTbGlkZSAlbiAvICV0IHwgIi8+DQoJCTx1aXRleHQgbmFtZT0iU0NSVUJCQVJTVEFUVVNfU1RPUFBFRCIgdmFsdWU9IlN0b3BwZWQiLz4NCgkJPHVpdGV4dCBuYW1lPSJTQ1JVQkJBUlNUQVRVU19QTEFZSU5HIiB2YWx1ZT0iUGxheWluZyIvPg0KCQk8dWl0ZXh0IG5hbWU9IlNDUlVCQkFSU1RBVFVTX05PQVVESU8iIHZhbHVlPSJObyBBdWRpbyIvPg0KCQk8dWl0ZXh0IG5hbWU9IlNDUlVCQkFSU1RBVFVTX1ZJRFBMQVlJTkciIHZhbHVlPSJWaWRlbyBQbGF5aW5nIi8+DQoJCTx1aXRleHQgbmFtZT0iU0NSVUJCQVJTVEFUVVNfTE9BRElORyIgdmFsdWU9IkxvYWRpbmciLz4NCgkJPHVpdGV4dCBuYW1lPSJTQ1JVQkJBUlNUQVRVU19CVUZGRVJJTkciIHZhbHVlPSJCdWZmZXJpbmciLz4NCgkJPHVpdGV4dCBuYW1lPSJTQ1JVQkJBUlNUQVRVU19RVUVTVElPTiIgdmFsdWU9IkFuc3dlciBRdWVzdGlvbiIvPg0KCQk8dWl0ZXh0IG5hbWU9IlNDUlVCQkFSU1RBVFVTX1JFVklFV1FVSVoiIHZhbHVlPSJSZXZpZXdpbmcgUXVpeiIvPg0KCQk8IS0tIHN1YnN0aXR1dGlvbjogJW0gPT0gbWludXRlcyByZW1haW5pbmcgLS0+DQoJCTwhLS0gc3Vic3RpdHV0aW9uOiAlcyA9PSBzZWNvbmRzIHJlbWFpbmluZyAtLT4NCgkJPHVpdGV4dCBuYW1lPSJFTEFQU0VEIiB2YWx1ZT0iJW0gTWludXRlcyAlcyBTZWNvbmRzIFJlbWFpbmluZyIvPg0KCQk8dWl0ZXh0IG5hbWU9Ik5PVEZPVU5EIiB2YWx1ZT0iTm90aGluZyBGb3VuZCIvPg0KCQk8dWl0ZXh0IG5hbWU9IkFUVEFDSE1FTlRTIiB2YWx1ZT0iQXR0YWNobWVudHMiLz4NCgkJPCEtLSBzdWJzdGl0dXRpb246ICVwID09IGN1cnJlbnQgc3BlYWtlcidzIHRpdGxlIC0tPg0KCQk8dWl0ZXh0IG5hbWU9IkJJT1dJTl9USVRMRSIgdmFsdWU9IkJpbzogJXAiLz4NCgkJPHVpdGV4dCBuYW1lPSJCSU9CVE5fVElUTEUiIHZhbHVlPSJCaW8iLz4NCgkJPHVpdGV4dCBuYW1lPSJESVZJREVSQlROX1RJVExFIiB2YWx1ZT0ifCIvPg0KCQk8dWl0ZXh0IG5hbWU9IkNPTlRBQ1RCVE5fVElUTEUiIHZhbHVlPSJDb250YWN0Ii8+DQoJCTx1aXRleHQgbmFtZT0iVEFCX1FVSVoiIHZhbHVlPSJRdWl6Ii8+DQoJCTx1aXRleHQgbmFtZT0iVEFCX09VVExJTkUiIHZhbHVlPSJPdXRsaW5lIi8+DQoJCTx1aXRleHQgbmFtZT0iVEFCX1RIVU1CIiB2YWx1ZT0iVGh1bWIiLz4NCgkJPHVpdGV4dCBuYW1lPSJUQUJfTk9URVMiIHZhbHVlPSJOb3RlcyIvPg0KCQk8dWl0ZXh0IG5hbWU9IlRBQl9TRUFSQ0giIHZhbHVlPSJTZWFyY2giLz4NCgkJPHVpdGV4dCBuYW1lPSJTTElERV9IRUFESU5HIiB2YWx1ZT0iU2xpZGUgVGl0bGUiLz4NCgkJPHVpdGV4dCBuYW1lPSJEVVJBVElPTl9IRUFESU5HIiB2YWx1ZT0iRHVyYXRpb24iLz4NCgkJPHVpdGV4dCBuYW1lPSJTRUFSQ0hfSEVBRElORyIgdmFsdWU9IlNlYXJjaCBmb3IgdGV4dDoiLz4NCgkJPHVpdGV4dCBuYW1lPSJUSFVNQl9IRUFESU5HIiB2YWx1ZT0iU2xpZGUiLz4NCgkJPHVpdGV4dCBuYW1lPSJUSFVNQl9JTkZPIiB2YWx1ZT0iU2xpZGUgVGl0bGUvRHVyYXRpb24iLz4NCgkJPHVpdGV4dCBuYW1lPSJBVFRBQ0hOQU1FX0hFQURJTkciIHZhbHVlPSJGaWxlIE5hbWUiLz4NCgkJPHVpdGV4dCBuYW1lPSJBVFRBQ0hTSVpFX0hFQURJTkciIHZhbHVlPSJTaXplIi8+DQoJCTx1aXRleHQgbmFtZT0iU0xJREVfTk9URVMiIHZhbHVlPSJTbGlkZSBOb3RlcyIvPg0KCQk8IS0tcXVpeiBwb2QgYW5kIG1lc3NhZ2UgYm94IHRleHRzLS0+DQoJCTx1aXRleHQgbmFtZT0iUVVJWlBPRF9RVUlaX0FUVEVNUFQiIHZhbHVlPSJRdWl6IEF0dGVtcHQ6Ii8+DQoJCTx1aXRleHQgbmFtZT0iUVVJWlBPRF9RVUlaX0FUVEVNUFRfVkFMVUUiIHZhbHVlPSIlbiBvZiAldCIvPg0KCQk8dWl0ZXh0IG5hbWU9IlFVSVpQT0RfUVVJWl9TQ09SRSIgdmFsdWU9IlNjb3JlZDoiLz4NCgkJPHVpdGV4dCBuYW1lPSJRVUlaUE9EX1FVSVpfUEFTU1NDT1JFIiB2YWx1ZT0iUGFzc2luZyBTY29yZToiLz4NCgkJPHVpdGV4dCBuYW1lPSJRVUlaUE9EX1FVSVpfTUFYU0NPUkUiIHZhbHVlPSJNYXggU2NvcmU6Ii8+DQoJCTx1aXRleHQgbmFtZT0iUVVJWlBPRF9RVUVTQVRNUFRfU1RSIiB2YWx1ZT0iQXR0ZW1wdDogJW4gb2YgJXQiLz4NCgkJPHVpdGV4dCBuYW1lPSJRVUlaUE9EX1FVRVNUWVBFX1NUUiIgdmFsdWU9IlR5cGU6ICVzIi8+DQoJCTx1aXRleHQgbmFtZT0iUVVJWlBPRF9RVUVTVFlQRV9HUkQiIHZhbHVlPSJHcmFkZWQiLz4NCgkJPHVpdGV4dCBuYW1lPSJRVUlaUE9EX1FVRVNUWVBFX1NWWSIgdmFsdWU9IlN1cnZleSIvPg0KCQk8dWl0ZXh0IG5hbWU9IlFVSVpQT0RfUVVJWkFUTVBUX0lORiIgdmFsdWU9IkluZmluaXRlIi8+DQoJCTx1aXRleHQgbmFtZT0iUVVJWlBPRF9RVUVTQVRNUFRfSU5GIiB2YWx1ZT0iSW5maW5pdGUiLz4NCgkJPHVpdGV4dCBuYW1lPSJXQVJOSU5HTVNHX1lFU1NUUklORyIgdmFsdWU9IlllcyIvPg0KCQk8dWl0ZXh0IG5hbWU9IldBUk5JTkdNU0dfTk9TVFJJTkciIHZhbHVlPSJObyIvPg0KCQk8dWl0ZXh0IG5hbWU9IldBUk5JTkdNU0dfVElUTEVTVFJJTkciIHZhbHVlPSJRdWl6IE5hdmlnYXRpb24gV2FybmluZyIvPg0KCQk8dWl0ZXh0IG5hbWU9IldBUk5JTkdNU0dfTVNHU1RSSU5HIiB2YWx1ZT0iVGhlcmUgYXJlIHVuLWF0dGVtcHRlZCBxdWVzdGlvbnMgaW4gdGhpcyBRdWl6LiYjeEE7JiN4QTtDbGlja2luZyBZZXMgd2lsbCB0YWtlIHlvdSBvdXQgb2YgdGhlIFF1aXouIENsaWNrIE5vIHRvIGNvbnRpbnVlIHRoZSBRdWl6LiIvPg0KCQk8dWl0ZXh0IG5hbWU9IklORk9STUFUSU9OX0gyNjRfRkxBU0hQTEFZRVIiIHZhbHVlPSJUaGUgY3VycmVudCB2ZXJzaW9uIG9mIEZsYXNoIFBsYXllciBpbnN0YWxsZWQgb24geW91ciBtYWNoaW5lIGRvZXMgbm90IHN1cHBvcnQgdGhpcyB2aWRlby4gQ2xpY2sgb24gdGhlIHZpZGVvIGFyZWEgdG8gZG93bmxvYWQgdGhlIGxhdGVzdCBGbGFzaCBQbGF5ZXI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lNob3cgc2lkZWJhciB0byBwYXJ0aWNpcGFudHMiLz4NCgkJPHVpdGV4dCBuYW1lPSJNVVRFIiB2YWx1ZT0iTXV0ZSIvPg0KCQk8dWl0ZXh0IG5hbWU9IkRPQ1dSQVBfVElUTEUiIHZhbHVlPSJQcmVzZW50ZXIgRmlsZSBBdHRhY2htZW50Ii8+DQoJCTx1aXRleHQgbmFtZT0iRE9DV1JBUF9NU0ciIHZhbHVlPSJTYXZlIHRvIE15IENvbXB1dGVyIi8+DQoJCTx1aXRleHQgbmFtZT0iRE9DV1JBUF9QUk9NUFQiIHZhbHVlPSJDbGljayB0byBEb3dubG9hZCIvPg0KCTwvbGFuZ3VhZ2U+DQoJPGxhbmd1YWdlIGlkPSJkZS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JGb2xpZSAlbiIvPg0KCQk8IS0tIHN1YnN0aXR1dGlvbjogJW4gPT0gc2xpZGUgbnVtYmVyIC0tPg0KCQk8IS0tIHN1YnN0aXR1dGlvbjogJXQgPT0gdG90YWwgc2xpZGUgY291bnQgLS0+DQoJCTx1aXRleHQgbmFtZT0iU0NSVUJCQVJTVEFUVVNfU0xJREVJTkZPIiB2YWx1ZT0iRm9saWUgJW4gLyAldCB8ICIvPg0KCQk8dWl0ZXh0IG5hbWU9IlNDUlVCQkFSU1RBVFVTX1NUT1BQRUQiIHZhbHVlPSJCZWVuZGV0Ii8+DQoJCTx1aXRleHQgbmFtZT0iU0NSVUJCQVJTVEFUVVNfUExBWUlORyIgdmFsdWU9IldpZWRlcmdhYmUiLz4NCgkJPHVpdGV4dCBuYW1lPSJTQ1JVQkJBUlNUQVRVU19OT0FVRElPIiB2YWx1ZT0iS2VpbiBBdWRpbyIvPg0KCQk8dWl0ZXh0IG5hbWU9IlNDUlVCQkFSU1RBVFVTX1ZJRFBMQVlJTkciIHZhbHVlPSJWaWRlbyB3aXJkIGFiZ2VzcGllbHQiLz4NCgkJPHVpdGV4dCBuYW1lPSJTQ1JVQkJBUlNUQVRVU19MT0FESU5HIiB2YWx1ZT0iTGFkZW4iLz4NCgkJPHVpdGV4dCBuYW1lPSJTQ1JVQkJBUlNUQVRVU19CVUZGRVJJTkciIHZhbHVlPSJQdWZmZXJuIi8+DQoJCTx1aXRleHQgbmFtZT0iU0NSVUJCQVJTVEFUVVNfUVVFU1RJT04iIHZhbHVlPSJGcmFnZSBiZWFudHdvcnRlbiIvPg0KCQk8dWl0ZXh0IG5hbWU9IlNDUlVCQkFSU1RBVFVTX1JFVklFV1FVSVoiIHZhbHVlPSJOb2NobWFscyBkdXJjaHNlaGVuIi8+DQoJCTwhLS0gc3Vic3RpdHV0aW9uOiAlbSA9PSBtaW51dGVzIHJlbWFpbmluZyAtLT4NCgkJPCEtLSBzdWJzdGl0dXRpb246ICVzID09IHNlY29uZHMgcmVtYWluaW5nIC0tPg0KCQk8dWl0ZXh0IG5hbWU9IkVMQVBTRUQiIHZhbHVlPSJSZXN0ZGF1ZXI6ICVtIE1pbnV0ZW4gJXMgU2VrdW5kZW4iLz4NCgkJPHVpdGV4dCBuYW1lPSJOT1RGT1VORCIgdmFsdWU9Ik5pY2h0cyBnZWZ1bmRlbiIvPg0KCQk8dWl0ZXh0IG5hbWU9IkFUVEFDSE1FTlRTIiB2YWx1ZT0iQW5sYWdlbiIvPg0KCQk8IS0tIHN1YnN0aXR1dGlvbjogJXAgPT0gY3VycmVudCBzcGVha2VyJ3MgdGl0bGUgLS0+DQoJCTx1aXRleHQgbmFtZT0iQklPV0lOX1RJVExFIiB2YWx1ZT0iU3ByZWNoZXI6ICVwIi8+DQoJCTx1aXRleHQgbmFtZT0iQklPQlROX1RJVExFIiB2YWx1ZT0iU3ByZWNoZXIiLz4NCgkJPHVpdGV4dCBuYW1lPSJESVZJREVSQlROX1RJVExFIiB2YWx1ZT0ifCIvPg0KCQk8dWl0ZXh0IG5hbWU9IkNPTlRBQ1RCVE5fVElUTEUiIHZhbHVlPSJLb250YWt0Ii8+DQoJCTx1aXRleHQgbmFtZT0iVEFCX1FVSVoiIHZhbHVlPSJRdWl6Ii8+DQoJCTx1aXRleHQgbmFtZT0iVEFCX09VVExJTkUiIHZhbHVlPSJTdHJ1a3R1ciIvPg0KCQk8dWl0ZXh0IG5hbWU9IlRBQl9USFVNQiIgdmFsdWU9Ik1pbmlhdHVyIi8+DQoJCTx1aXRleHQgbmFtZT0iVEFCX05PVEVTIiB2YWx1ZT0iTm90aXplbiIvPg0KCQk8dWl0ZXh0IG5hbWU9IlRBQl9TRUFSQ0giIHZhbHVlPSJTdWNoZW4iLz4NCgkJPHVpdGV4dCBuYW1lPSJTTElERV9IRUFESU5HIiB2YWx1ZT0iRm9saWVudGl0ZWwiLz4NCgkJPHVpdGV4dCBuYW1lPSJEVVJBVElPTl9IRUFESU5HIiB2YWx1ZT0iRGF1ZXIiLz4NCgkJPHVpdGV4dCBuYW1lPSJTRUFSQ0hfSEVBRElORyIgdmFsdWU9IlRleHQgc3VjaGVuOiIvPg0KCQk8dWl0ZXh0IG5hbWU9IlRIVU1CX0hFQURJTkciIHZhbHVlPSJGb2xpZSIvPg0KCQk8dWl0ZXh0IG5hbWU9IlRIVU1CX0lORk8iIHZhbHVlPSJGb2xpZW50aXRlbC9EYXVlciIvPg0KCQk8dWl0ZXh0IG5hbWU9IkFUVEFDSE5BTUVfSEVBRElORyIgdmFsdWU9IkRhdGVpbmFtZSIvPg0KCQk8dWl0ZXh0IG5hbWU9IkFUVEFDSFNJWkVfSEVBRElORyIgdmFsdWU9Ikdyw7bDn2UiLz4NCgkJPHVpdGV4dCBuYW1lPSJTTElERV9OT1RFUyIgdmFsdWU9IkZvbGllbm5vdGl6ZW4iLz4NCgkJPCEtLXF1aXogcG9kIGFuZCBtZXNzYWdlIGJveCB0ZXh0cy0tPg0KCQk8dWl0ZXh0IG5hbWU9IlFVSVpQT0RfUVVJWl9BVFRFTVBUIiB2YWx1ZT0iUXVpenZlcnN1Y2g6Ii8+DQoJCTx1aXRleHQgbmFtZT0iUVVJWlBPRF9RVUlaX0FUVEVNUFRfVkFMVUUiIHZhbHVlPSIlbiB2b24gJXQiLz4NCgkJPHVpdGV4dCBuYW1lPSJRVUlaUE9EX1FVSVpfU0NPUkUiIHZhbHVlPSJFcnJlaWNodDoiLz4NCgkJPHVpdGV4dCBuYW1lPSJRVUlaUE9EX1FVSVpfUEFTU1NDT1JFIiB2YWx1ZT0iTWluZGVzdHB1bmt0emFobDoiLz4NCgkJPHVpdGV4dCBuYW1lPSJRVUlaUE9EX1FVSVpfTUFYU0NPUkUiIHZhbHVlPSJNYXhpbWFsZSBQdW5rdHphaGw6Ii8+DQoJCTx1aXRleHQgbmFtZT0iUVVJWlBPRF9RVUVTQVRNUFRfU1RSIiB2YWx1ZT0iVmVyc3VjaDogJW4gdm9uICV0Ii8+DQoJCTx1aXRleHQgbmFtZT0iUVVJWlBPRF9RVUVTVFlQRV9TVFIiIHZhbHVlPSJUeXA6ICVzIi8+DQoJCTx1aXRleHQgbmFtZT0iUVVJWlBPRF9RVUVTVFlQRV9HUkQiIHZhbHVlPSJCZXdlcnRldCIvPg0KCQk8dWl0ZXh0IG5hbWU9IlFVSVpQT0RfUVVFU1RZUEVfU1ZZIiB2YWx1ZT0iVW1mcmFnZSIvPg0KCQk8dWl0ZXh0IG5hbWU9IlFVSVpQT0RfUVVJWkFUTVBUX0lORiIgdmFsdWU9IlVuZW5kbGljaCIvPg0KCQk8dWl0ZXh0IG5hbWU9IlFVSVpQT0RfUVVFU0FUTVBUX0lORiIgdmFsdWU9IlVuZW5kbGljaCIvPg0KCQk8dWl0ZXh0IG5hbWU9IldBUk5JTkdNU0dfWUVTU1RSSU5HIiB2YWx1ZT0iSmEiLz4NCgkJPHVpdGV4dCBuYW1lPSJXQVJOSU5HTVNHX05PU1RSSU5HIiB2YWx1ZT0iTmVpbiIvPg0KCQk8dWl0ZXh0IG5hbWU9IldBUk5JTkdNU0dfVElUTEVTVFJJTkciIHZhbHVlPSJRdWl6bmF2aWdhdGlvbnN3YXJudW5nIi8+DQoJCTx1aXRleHQgbmFtZT0iV0FSTklOR01TR19NU0dTVFJJTkciIHZhbHVlPSJJbiBkaWVzZW0gUXVpeiBnaWJ0IGVzIHVuYmVhbnR3b3J0ZXRlIEZyYWdlbi4mI3hBOyYjeEE7V2VubiBTaWUgYXVmICZxdW90O0phJnF1b3Q7IGtsaWNrZW4sIHdpcmQgZGFzIFF1aXogYmVlbmRldC4gS2xpY2tlbiBTaWUgYXVmICZxdW90O05laW4mcXVvdDssIHVtIG1pdCBkZW0gUXVpeiBmb3J0enVmYWhyZW4uIi8+DQoJCTx1aXRleHQgbmFtZT0iSU5GT1JNQVRJT05fSDI2NF9GTEFTSFBMQVlFUiIgdmFsdWU9IkRhcyBWaWRlbyB3aXJkIHZvbiBkZXIgbW9tZW50YW4gYXVmIGRpZXNlbSBDb21wdXRlciBpbnN0YWxsaWVydGVuIFZlcnNpb24gdm9uIEZsYXNoIFBsYXllciBuaWNodCB1bnRlcnN0w7x0enQuIEtsaWNrZW4gU2llIGF1ZiBkZW4gVmlkZW9iZXJlaWNoLCB1bSBkaWUgYWt0dWVsbGUgVmVyc2lvbiB2b24gRmxhc2ggUGxheWVyIGhlcnVudGVyenVsYWRlbi4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RGVuIFRlaWxuZWhtZXJuIGRpZSBTZWl0ZW5sZWlzdGUgYW56ZWlnZW4iLz4NCgkJPHVpdGV4dCBuYW1lPSJNVVRFIiB2YWx1ZT0iVG9uIGF1cyIvPg0KCQk8dWl0ZXh0IG5hbWU9IkRPQ1dSQVBfVElUTEUiIHZhbHVlPSJQcmVzZW50ZXItQW5oYW5nIi8+DQoJCTx1aXRleHQgbmFtZT0iRE9DV1JBUF9NU0ciIHZhbHVlPSJBdWYgbWVpbmVtIEFyYmVpdHNwbGF0eiBzcGVpY2hlcm4iLz4NCgkJPHVpdGV4dCBuYW1lPSJET0NXUkFQX1BST01QVCIgdmFsdWU9Ilp1bSBIZXJ1bnRlcmxhZGVuIGtsaWNrZW4iLz4NCgk8L2xhbmd1YWdlPg0KCTxsYW5ndWFnZSBpZD0iZnI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+DQoJCTx1aWZvbnQgbmFtZT0iRk9OVF9QUkVTRU5UQVRJT05OQU1FIiB2YWx1ZT0iVmVyZGFuYSwxNCxmYWxzZSxmYWxzZSx0cnVlIi8+DQoJCTx1aWZvbnQgbmFtZT0iRk9OVF9QUkVTRU5URVJOQU1FIiB2YWx1ZT0iVmVyZGFuYSwxMCx0cnVlLGZhbHNlLHRydWUiLz4NCgkJPHVpZm9udCBuYW1lPSJGT05UX1BSRVNFTlRFUlRJVExFIiB2YWx1ZT0iVmVyZGFuYSwxMCxmYWxzZSxmYWxzZSx0cnVlIi8+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+DQoJCTx1aWZvbnQgbmFtZT0iRk9OVF9USFVNQiIgdmFsdWU9IlZlcmRhbmEsOSxmYWxzZSxmYWxzZSx0cnVlIi8+DQoJCTx1aWZvbnQgbmFtZT0iRk9OVF9CSU9XSU4iIHZhbHVlPSJWZXJkYW5hLDExLGZhbHNlLGZhbHNlLGZhbHNlIi8+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+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+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+DQoJCTx1aWZvbnQgbmFtZT0iRk9OVF9RVUlaUE9EX1FVRVNUSU9OX1NDT1JFIiB2YWx1ZT0iVmVyZGFuYSw5LGZhbHNlLGZhbHNlLHRydWUiLz4NCgkJPHVpZm9udCBuYW1lPSJGT05UX1FVSVpQT0RfUVVFU1RJT05fU0NPUkVfVkFMVUUiIHZhbHVlPSJWZXJkYW5hLDksdHJ1ZSxmYWxzZSx0cnVlIi8+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+DQoJCTx1aWZvbnQgbmFtZT0iRk9OVF9RVUlaUE9EX1FVSVpfTUFYU0NPUkVfVkFMVUUiIHZhbHVlPSJWZXJkYW5hLDksdHJ1ZSxmYWxzZSx0cnVlIi8+DQoJCTx1aWZvbnQgbmFtZT0iRk9OVF9RVUlaUE9EX1FVSVpfUEFTU1NDT1JFIiB2YWx1ZT0iVmVyZGFuYSw5LGZhbHNlLGZhbHNlLHRydWUiLz4NCgkJPHVpZm9udCBuYW1lPSJGT05UX1FVSVpQT0RfUVVJWl9QQVNTU0NPUkVfVkFMVUUiIHZhbHVlPSJWZXJkYW5hLDksdHJ1ZSxmYWxzZSx0cnVlIi8+DQoJCTwhLS0gdWl0ZXh0IC0tPg0KCQk8IS0tIHN1YnN0aXR1dGlvbjogJW4gPT0gc2xpZGUgbnVtYmVyIC0tPg0KCQk8dWl0ZXh0IG5hbWU9IlVOTkFNRURTTElERVRJVExFIiB2YWx1ZT0iRGlhcG9zaXRpdmUgJW4iLz4NCgkJPCEtLSBzdWJzdGl0dXRpb246ICVuID09IHNsaWRlIG51bWJlciAtLT4NCgkJPCEtLSBzdWJzdGl0dXRpb246ICV0ID09IHRvdGFsIHNsaWRlIGNvdW50IC0tPg0KCQk8dWl0ZXh0IG5hbWU9IlNDUlVCQkFSU1RBVFVTX1NMSURFSU5GTyIgdmFsdWU9IkRpYXBvc2l0aXZlICVuIC8gJXQgfCAiLz4NCgkJPHVpdGV4dCBuYW1lPSJTQ1JVQkJBUlNUQVRVU19TVE9QUEVEIiB2YWx1ZT0iQXJyw6p0w6llIi8+DQoJCTx1aXRleHQgbmFtZT0iU0NSVUJCQVJTVEFUVVNfUExBWUlORyIgdmFsdWU9IkxlY3R1cmUiLz4NCgkJPHVpdGV4dCBuYW1lPSJTQ1JVQkJBUlNUQVRVU19OT0FVRElPIiB2YWx1ZT0iUGFzIGRlIHNvbiIvPg0KCQk8dWl0ZXh0IG5hbWU9IlNDUlVCQkFSU1RBVFVTX1ZJRFBMQVlJTkciIHZhbHVlPSJMZWN0dXJlIHZpZMOpbyBlbiBjb3VycyIvPg0KCQk8dWl0ZXh0IG5hbWU9IlNDUlVCQkFSU1RBVFVTX0xPQURJTkciIHZhbHVlPSJDaGFyZ2VtZW50IGVuIGNvdXJzIi8+DQoJCTx1aXRleHQgbmFtZT0iU0NSVUJCQVJTVEFUVVNfQlVGRkVSSU5HIiB2YWx1ZT0iTWlzZSBlbiBtw6ltb2lyZSIvPg0KCQk8dWl0ZXh0IG5hbWU9IlNDUlVCQkFSU1RBVFVTX1FVRVNUSU9OIiB2YWx1ZT0iUsOpcG9uZHJlIMOgIGxhIHF1ZXN0aW9uIi8+DQoJCTx1aXRleHQgbmFtZT0iU0NSVUJCQVJTVEFUVVNfUkVWSUVXUVVJWiIgdmFsdWU9IlLDqXZpc2lvbiBkdSBxdWVzdGlvbm5haXJlIi8+DQoJCTwhLS0gc3Vic3RpdHV0aW9uOiAlbSA9PSBtaW51dGVzIHJlbWFpbmluZyAtLT4NCgkJPCEtLSBzdWJzdGl0dXRpb246ICVzID09IHNlY29uZHMgcmVtYWluaW5nIC0tPg0KCQk8dWl0ZXh0IG5hbWU9IkVMQVBTRUQiIHZhbHVlPSIlbSBtaW51dGVzICVzIHNlY29uZGVzIHJlc3RhbnRlcyIvPg0KCQk8dWl0ZXh0IG5hbWU9Ik5PVEZPVU5EIiB2YWx1ZT0iUmllbiB0cm91dsOpIi8+DQoJCTx1aXRleHQgbmFtZT0iQVRUQUNITUVOVFMiIHZhbHVlPSJQacOoY2VzIGpvaW50ZXMiLz4NCgkJPCEtLSBzdWJzdGl0dXRpb246ICVwID09IGN1cnJlbnQgc3BlYWtlcidzIHRpdGxlIC0tPg0KCQk8dWl0ZXh0IG5hbWU9IkJJT1dJTl9USVRMRSIgdmFsdWU9IkJpbyA6ICVwIi8+DQoJCTx1aXRleHQgbmFtZT0iQklPQlROX1RJVExFIiB2YWx1ZT0iQmlvIDoiLz4NCgkJPHVpdGV4dCBuYW1lPSJESVZJREVSQlROX1RJVExFIiB2YWx1ZT0ifCIvPg0KCQk8dWl0ZXh0IG5hbWU9IkNPTlRBQ1RCVE5fVElUTEUiIHZhbHVlPSJDb250YWN0Ii8+DQoJCTx1aXRleHQgbmFtZT0iVEFCX1FVSVoiIHZhbHVlPSJRdWl6Ii8+DQoJCTx1aXRleHQgbmFtZT0iVEFCX09VVExJTkUiIHZhbHVlPSJQbGFuIi8+DQoJCTx1aXRleHQgbmFtZT0iVEFCX1RIVU1CIiB2YWx1ZT0iRGlhcG9zIi8+DQoJCTx1aXRleHQgbmFtZT0iVEFCX05PVEVTIiB2YWx1ZT0iTm90ZXMiLz4NCgkJPHVpdGV4dCBuYW1lPSJUQUJfU0VBUkNIIiB2YWx1ZT0iUmVjaGVyY2hlIi8+DQoJCTx1aXRleHQgbmFtZT0iU0xJREVfSEVBRElORyIgdmFsdWU9IlRpdHJlIGRlIGxhIGRpYXBvc2l0aXZlIi8+DQoJCTx1aXRleHQgbmFtZT0iRFVSQVRJT05fSEVBRElORyIgdmFsdWU9IkR1csOpZSIvPg0KCQk8dWl0ZXh0IG5hbWU9IlNFQVJDSF9IRUFESU5HIiB2YWx1ZT0iUmVjaGVyY2hlIGRlIHRleHRlIDoiLz4NCgkJPHVpdGV4dCBuYW1lPSJUSFVNQl9IRUFESU5HIiB2YWx1ZT0iRGlhcG9zaXRpdmUiLz4NCgkJPHVpdGV4dCBuYW1lPSJUSFVNQl9JTkZPIiB2YWx1ZT0iVGl0cmUvZHVyw6llIi8+DQoJCTx1aXRleHQgbmFtZT0iQVRUQUNITkFNRV9IRUFESU5HIiB2YWx1ZT0iTm9tIGRlIGZpY2hpZXIiLz4NCgkJPHVpdGV4dCBuYW1lPSJBVFRBQ0hTSVpFX0hFQURJTkciIHZhbHVlPSJUYWlsbGUiLz4NCgkJPHVpdGV4dCBuYW1lPSJTTElERV9OT1RFUyIgdmFsdWU9IkNvbW1lbnRhaXJlcyBkZXMgZGlhcG9zaXRpdmVzIi8+DQoJCTwhLS1xdWl6IHBvZCBhbmQgbWVzc2FnZSBib3ggdGV4dHMtLT4NCgkJPHVpdGV4dCBuYW1lPSJRVUlaUE9EX1FVSVpfQVRURU1QVCIgdmFsdWU9IlRlbnRhdGl2ZSBkZSBxdWVzdGlvbm5haXJlIDoiLz4NCgkJPHVpdGV4dCBuYW1lPSJRVUlaUE9EX1FVSVpfQVRURU1QVF9WQUxVRSIgdmFsdWU9IiVuIHN1ciAldCIvPg0KCQk8dWl0ZXh0IG5hbWU9IlFVSVpQT0RfUVVJWl9TQ09SRSIgdmFsdWU9Ik5vdGUgb2J0ZW51ZSA6Ii8+DQoJCTx1aXRleHQgbmFtZT0iUVVJWlBPRF9RVUlaX1BBU1NTQ09SRSIgdmFsdWU9Ik5vdGUgZCdhZG1pc3NpYmlsaXTDqcKgOiIvPg0KCQk8dWl0ZXh0IG5hbWU9IlFVSVpQT0RfUVVJWl9NQVhTQ09SRSIgdmFsdWU9Ik5vdGUgbWF4aW1hbGUgOiIvPg0KCQk8dWl0ZXh0IG5hbWU9IlFVSVpQT0RfUVVFU0FUTVBUX1NUUiIgdmFsdWU9IlRlbnRhdGl2ZSA6ICVuIHN1ciAldCIvPg0KCQk8dWl0ZXh0IG5hbWU9IlFVSVpQT0RfUVVFU1RZUEVfU1RSIiB2YWx1ZT0iVHlwZTogJXMiLz4NCgkJPHVpdGV4dCBuYW1lPSJRVUlaUE9EX1FVRVNUWVBFX0dSRCIgdmFsdWU9Ik5vdMOpIi8+DQoJCTx1aXRleHQgbmFtZT0iUVVJWlBPRF9RVUVTVFlQRV9TVlkiIHZhbHVlPSJFbnF1w6p0ZSIvPg0KCQk8dWl0ZXh0IG5hbWU9IlFVSVpQT0RfUVVJWkFUTVBUX0lORiIgdmFsdWU9IklsbGltaXTDqSIvPg0KCQk8dWl0ZXh0IG5hbWU9IlFVSVpQT0RfUVVFU0FUTVBUX0lORiIgdmFsdWU9IklsbGltaXTDqSIvPg0KCQk8dWl0ZXh0IG5hbWU9IldBUk5JTkdNU0dfWUVTU1RSSU5HIiB2YWx1ZT0iT3VpIi8+DQoJCTx1aXRleHQgbmFtZT0iV0FSTklOR01TR19OT1NUUklORyIgdmFsdWU9Ik5vbiIvPg0KCQk8dWl0ZXh0IG5hbWU9IldBUk5JTkdNU0dfVElUTEVTVFJJTkciIHZhbHVlPSJBdmVydGlzc2VtZW50IGRlIG5hdmlnYXRpb24gZHUgcXVlc3Rpb25uYWlyZSIvPg0KCQk8dWl0ZXh0IG5hbWU9IldBUk5JTkdNU0dfTVNHU1RSSU5HIiB2YWx1ZT0iVm91cyBuJ2F2ZXogcGFzIHLDqXBvbmR1IMOgIGNlcnRhaW5lcyBxdWVzdGlvbnMgZGUgY2UgcXVlc3Rpb25uYWlyZS4mI3hBOyYjeEE7U2kgdm91cyBjbGlxdWV6IHN1ciBPdWksIHZvdXMgcXVpdHRlcmV6IGxlIHF1ZXN0aW9ubmFpcmUuIENsaXF1ZXogc3VyIE5vbiBwb3VyIGNvbnRpbnVlciBsZSBxdWVzdGlvbm5haXJlLiIvPg0KCQk8dWl0ZXh0IG5hbWU9IklORk9STUFUSU9OX0gyNjRfRkxBU0hQTEFZRVIiIHZhbHVlPSJMYSB2ZXJzaW9uIGRlIEZsYXNoIFBsYXllciBhY3R1ZWxsZW1lbnQgaW5zdGFsbMOpZSBzdXIgdm90cmUgbWFjaGluZSBuZSBwcmVuZCBwYXMgZW4gY2hhcmdlIGNlIHR5cGUgZGUgdmlkw6lvLiBDbGlxdWV6IHN1ciBsYSB6b25lIHZpZMOpbyBwb3VyIHTDqWzDqWNoYXJnZXIgbGEgZGVybmnDqHJlIHZlcnNpb24gZGUgRmxhc2ggUGxheWVyL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JNb250cmVyIGwnZW5jYWRyw6kgYXV4IHBhcnRpY2lwYW50cyIvPg0KCQk8dWl0ZXh0IG5hbWU9Ik1VVEUiIHZhbHVlPSJNdWV0Ii8+DQoJCTx1aXRleHQgbmFtZT0iRE9DV1JBUF9USVRMRSIgdmFsdWU9IlBpw6hjZSBqb2ludGUgUHJlc2VudGVyIi8+DQoJCTx1aXRleHQgbmFtZT0iRE9DV1JBUF9NU0ciIHZhbHVlPSJFbnJlZ2lzdHJlciBzdXIgbW9uIG9yZGluYXRldXIiLz4NCgkJPHVpdGV4dCBuYW1lPSJET0NXUkFQX1BST01QVCIgdmFsdWU9IkNsaXF1ZXIgcG91ciB0w6lsw6ljaGFyZ2VyIi8+DQoJPC9sYW5ndWFnZT4NCgk8bGFuZ3VhZ2UgaWQ9ImphIj4NCgkJPCEtLSBmb3JtYXQgZm9yIHVpZm9udCB2YWx1ZSBpcyAiZm9udCxzaXplLGlzYm9sZCxpc2l0YWxpYyxpc3NoYWRvd2VkIiAtLT4NCgkJPHVpZm9udCBuYW1lPSJGT05UX1FVSVpaSU5HIiB2YWx1ZT0iVmVyZGFuYSw5LGZhbHNlLGZhbHNlLGZhbHNlIi8+DQoJCTx1aWZvbnQgbmFtZT0iRk9OVF9TQ1JVQlNUQVRVUyIgdmFsdWU9IlZlcmRhbmEsMTEsZmFsc2UsZmFsc2UsdHJ1ZSIvPg0KCQk8dWlmb250IG5hbWU9IkZPTlRfU0NSVUJUSU1FIiB2YWx1ZT0iVmVyZGFuYSw5LGZhbHNlLGZhbHNlLHRydWUiLz4NCgkJPHVpZm9udCBuYW1lPSJGT05UX0VMQVBTRURUSU1FIiB2YWx1ZT0iVmVyZGFuYSwxMSx0cnVlLGZhbHNlLGZhbHNlIi8+DQoJCTx1aWZvbnQgbmFtZT0iRk9OVF9VVElMU01FTlUiIHZhbHVlPSJWZXJkYW5hLDksdHJ1ZSxmYWxzZSxmYWxzZSIvPg0KCQk8dWlmb250IG5hbWU9IkZPTlRfVEFCUyIgdmFsdWU9IlZlcmRhbmEsMTAsZmFsc2UsZmFsc2UsZmFsc2UiLz4NCgkJPHVpZm9udCBuYW1lPSJGT05UX1BSRVNFTlRBVElPTk5BTUUiIHZhbHVlPSJWZXJkYW5hLDE1LGZhbHNlLGZhbHNlLHRydWUiLz4NCgkJPHVpZm9udCBuYW1lPSJGT05UX1BSRVNFTlRFUk5BTUUiIHZhbHVlPSJWZXJkYW5hLDE1LHRydWUsZmFsc2UsdHJ1ZSIvPg0KCQk8dWlmb250IG5hbWU9IkZPTlRfUFJFU0VOVEVSVElUTEUiIHZhbHVlPSJWZXJkYW5hLDEx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xMSxmYWxzZSxmYWxzZSx0cnVlIi8+DQoJCTx1aWZvbnQgbmFtZT0iRk9OVF9CSU9XSU4iIHZhbHVlPSJWZXJkYW5hLDExLGZhbHNlLGZhbHNlLGZhbHNlIi8+DQoJCTx1aWZvbnQgbmFtZT0iRk9OVF9MSVNUSEVBRElORyIgdmFsdWU9IlZlcmRhbmEsMTEsZmFsc2UsZmFsc2UsZmFsc2UiLz4NCgkJPHVpZm9udCBuYW1lPSJGT05UX1dJTlRJVExFIiB2YWx1ZT0iVmVyZGFuYSwxM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Ljgrnjg6njgqTjg4kgOiAlbiIvPg0KCQk8IS0tIHN1YnN0aXR1dGlvbjogJW4gPT0gc2xpZGUgbnVtYmVyIC0tPg0KCQk8IS0tIHN1YnN0aXR1dGlvbjogJXQgPT0gdG90YWwgc2xpZGUgY291bnQgLS0+DQoJCTx1aXRleHQgbmFtZT0iU0NSVUJCQVJTVEFUVVNfU0xJREVJTkZPIiB2YWx1ZT0i44K544Op44Kk44OJIDogJW4gLyAldCB8ICIvPg0KCQk8dWl0ZXh0IG5hbWU9IlNDUlVCQkFSU1RBVFVTX1NUT1BQRUQiIHZhbHVlPSLlgZzmraIiLz4NCgkJPHVpdGV4dCBuYW1lPSJTQ1JVQkJBUlNUQVRVU19QTEFZSU5HIiB2YWx1ZT0i5YaN55Sf5LitIi8+DQoJCTx1aXRleHQgbmFtZT0iU0NSVUJCQVJTVEFUVVNfTk9BVURJTyIgdmFsdWU9Iumfs+WjsOOBquOBlyIvPg0KCQk8dWl0ZXh0IG5hbWU9IlNDUlVCQkFSU1RBVFVTX1ZJRFBMQVlJTkciIHZhbHVlPSLjg5Pjg4fjgqrlho3nlJ/kuK0iLz4NCgkJPHVpdGV4dCBuYW1lPSJTQ1JVQkJBUlNUQVRVU19MT0FESU5HIiB2YWx1ZT0i44Ot44O844OJ5LitIi8+DQoJCTx1aXRleHQgbmFtZT0iU0NSVUJCQVJTVEFUVVNfQlVGRkVSSU5HIiB2YWx1ZT0i44OQ44OD44OV44Kh5LitIi8+DQoJCTx1aXRleHQgbmFtZT0iU0NSVUJCQVJTVEFUVVNfUVVFU1RJT04iIHZhbHVlPSLos6rllY/jgavnrZTjgYjjgabkuIvjgZXjgYQiLz4NCgkJPHVpdGV4dCBuYW1lPSJTQ1JVQkJBUlNUQVRVU19SRVZJRVdRVUlaIiB2YWx1ZT0i44Kv44Kk44K644KS44Os44OT44Ol44O844GX44Gm44GE44G+44GZIi8+DQoJCTwhLS0gc3Vic3RpdHV0aW9uOiAlbSA9PSBtaW51dGVzIHJlbWFpbmluZyAtLT4NCgkJPCEtLSBzdWJzdGl0dXRpb246ICVzID09IHNlY29uZHMgcmVtYWluaW5nIC0tPg0KCQk8dWl0ZXh0IG5hbWU9IkVMQVBTRUQiIHZhbHVlPSLmrovjgoogOiAlbSDliIYgJXMg56eSIi8+DQoJCTx1aXRleHQgbmFtZT0iTk9URk9VTkQiIHZhbHVlPSLkvZXjgoLopovjgaTjgYvjgorjgb7jgZvjgpMiLz4NCgkJPHVpdGV4dCBuYW1lPSJBVFRBQ0hNRU5UUyIgdmFsdWU9Iua3u+S7mCIvPg0KCQk8IS0tIHN1YnN0aXR1dGlvbjogJXAgPT0gY3VycmVudCBzcGVha2VyJ3MgdGl0bGUgLS0+DQoJCTx1aXRleHQgbmFtZT0iQklPV0lOX1RJVExFIiB2YWx1ZT0i57WM5q20IDogJXAiLz4NCgkJPHVpdGV4dCBuYW1lPSJCSU9CVE5fVElUTEUiIHZhbHVlPSLntYzmrbQiLz4NCgkJPHVpdGV4dCBuYW1lPSJESVZJREVSQlROX1RJVExFIiB2YWx1ZT0ifCIvPg0KCQk8dWl0ZXh0IG5hbWU9IkNPTlRBQ1RCVE5fVElUTEUiIHZhbHVlPSLjgYrllY/jgYTlkIjjgo/jgZsiLz4NCgkJPHVpdGV4dCBuYW1lPSJUQUJfUVVJWiIgdmFsdWU9IuOCr+OCpOOCuiIvPg0KCQk8dWl0ZXh0IG5hbWU9IlRBQl9PVVRMSU5FIiB2YWx1ZT0i44Ki44Km44OI44Op44Kk44OzIi8+DQoJCTx1aXRleHQgbmFtZT0iVEFCX1RIVU1CIiB2YWx1ZT0i44K144Og44ON44O844OrIi8+DQoJCTx1aXRleHQgbmFtZT0iVEFCX05PVEVTIiB2YWx1ZT0i44OO44O844OIIi8+DQoJCTx1aXRleHQgbmFtZT0iVEFCX1NFQVJDSCIgdmFsdWU9IuaknOe0oiIvPg0KCQk8dWl0ZXh0IG5hbWU9IlNMSURFX0hFQURJTkciIHZhbHVlPSLjgrnjg6njgqTjg4njgr/jgqTjg4jjg6siLz4NCgkJPHVpdGV4dCBuYW1lPSJEVVJBVElPTl9IRUFESU5HIiB2YWx1ZT0i6ZW344GVIi8+DQoJCTx1aXRleHQgbmFtZT0iU0VBUkNIX0hFQURJTkciIHZhbHVlPSLmpJzntKLjgZnjgovjg4bjgq3jgrnjg4ggOiAiLz4NCgkJPHVpdGV4dCBuYW1lPSJUSFVNQl9IRUFESU5HIiB2YWx1ZT0i44K544Op44Kk44OJIi8+DQoJCTx1aXRleHQgbmFtZT0iVEhVTUJfSU5GTyIgdmFsdWU9IuOCueODqeOCpOODieOCv+OCpOODiOODqyAvIOmVt+OBlSIvPg0KCQk8dWl0ZXh0IG5hbWU9IkFUVEFDSE5BTUVfSEVBRElORyIgdmFsdWU9IuODleOCoeOCpOODq+WQjSIvPg0KCQk8dWl0ZXh0IG5hbWU9IkFUVEFDSFNJWkVfSEVBRElORyIgdmFsdWU9IuOCteOCpOOCuiIvPg0KCQk8dWl0ZXh0IG5hbWU9IlNMSURFX05PVEVTIiB2YWx1ZT0i44K544Op44Kk44OJ44OO44O844OIIi8+DQoJCTwhLS1xdWl6IHBvZCBhbmQgbWVzc2FnZSBib3ggdGV4dHMtLT4NCgkJPHVpdGV4dCBuYW1lPSJRVUlaUE9EX1FVSVpfQVRURU1QVCIgdmFsdWU9IuOCr+OCpOOCuuippuihjOWbnuaVsCA6ICIvPg0KCQk8dWl0ZXh0IG5hbWU9IlFVSVpQT0RfUVVJWl9BVFRFTVBUX1ZBTFVFIiB2YWx1ZT0iJW4gLyAldCIvPg0KCQk8dWl0ZXh0IG5hbWU9IlFVSVpQT0RfUVVJWl9TQ09SRSIgdmFsdWU9IuOCueOCs+OCoiA6ICIvPg0KCQk8dWl0ZXh0IG5hbWU9IlFVSVpQT0RfUVVJWl9QQVNTU0NPUkUiIHZhbHVlPSLlkIjmoLzngrkgOiIvPg0KCQk8dWl0ZXh0IG5hbWU9IlFVSVpQT0RfUVVJWl9NQVhTQ09SRSIgdmFsdWU9IuacgOmrmOW+l+eCuSA6ICIvPg0KCQk8dWl0ZXh0IG5hbWU9IlFVSVpQT0RfUVVFU0FUTVBUX1NUUiIgdmFsdWU9IuippuihjOWbnuaVsCA6ICVuIC8gJXQiLz4NCgkJPHVpdGV4dCBuYW1lPSJRVUlaUE9EX1FVRVNUWVBFX1NUUiIgdmFsdWU9IuOCv+OCpOODlyA6ICVzIi8+DQoJCTx1aXRleHQgbmFtZT0iUVVJWlBPRF9RVUVTVFlQRV9HUkQiIHZhbHVlPSLoqZXkvqEiLz4NCgkJPHVpdGV4dCBuYW1lPSJRVUlaUE9EX1FVRVNUWVBFX1NWWSIgdmFsdWU9IuOCouODs+OCseODvOODiCIvPg0KCQk8dWl0ZXh0IG5hbWU9IlFVSVpQT0RfUVVJWkFUTVBUX0lORiIgdmFsdWU9IueEoeWItumZkCIvPg0KCQk8dWl0ZXh0IG5hbWU9IlFVSVpQT0RfUVVFU0FUTVBUX0lORiIgdmFsdWU9IueEoeWItumZkCIvPg0KCQk8dWl0ZXh0IG5hbWU9IldBUk5JTkdNU0dfWUVTU1RSSU5HIiB2YWx1ZT0i44Gv44GEIi8+DQoJCTx1aXRleHQgbmFtZT0iV0FSTklOR01TR19OT1NUUklORyIgdmFsdWU9IuOBhOOBhOOBiCIvPg0KCQk8dWl0ZXh0IG5hbWU9IldBUk5JTkdNU0dfVElUTEVTVFJJTkciIHZhbHVlPSLjgq/jgqTjgrrjga7jg4rjg5PjgrLjg7zjgrfjg6fjg7PjgavplqLjgZnjgovorablkYoiLz4NCgkJPHVpdGV4dCBuYW1lPSJXQVJOSU5HTVNHX01TR1NUUklORyIgdmFsdWU9IuOBk+OBruOCr+OCpOOCuuOBq+OBr+OAgeOBvuOBoOino+etlOOBl+OBpuOBhOOBquOBhOizquWVj+OBjOOBguOCiuOBvuOBmeOAgiYjeEE7JiN4QTsg44Kv44Kk44K644KS57WC5LqG44GZ44KL44Gr44Gv44CB44CM44Gv44GE44CN44KS44Kv44Oq44OD44Kv44GX44G+44GZ44CC44Kv44Kk44K644KS57aa6KGM44GZ44KL44Gr44Gv44CB44CM44GE44GE44GI44CN44KS44Kv44Oq44OD44Kv44GX44G+44GZ44CCIi8+DQoJCTx1aXRleHQgbmFtZT0iSU5GT1JNQVRJT05fSDI2NF9GTEFTSFBMQVlFUiIgdmFsdWU9IuOBiuS9v+OBhOOBruOCs+ODs+ODlOODpeODvOOCv+OBq+ePvuWcqOOCpOODs+OCueODiOODvOODq+OBleOCjOOBpuOBhOOCiyBGbGFzaCBQbGF5ZXIg44Gu44OQ44O844K444On44Oz44Gv44CB44GT44Gu44OT44OH44Kq44KS44K144Od44O844OI44GX44Gm44GE44G+44Gb44KT44CC5pyA5paw44GuIEZsYXNoIFBsYXllciDjgpLjg4Djgqbjg7Pjg63jg7zjg4njgZnjgovjgavjga/jgIHjg5Pjg4fjgqrpoJjln5/jgpLjgq/jg6rjg4Pjgq/jgZfjgabjgY/jgaDjgZXjgYTjgIIiLz4NCgkJPCEtLSBzdWJzdGl0dXRpb246ICVwID09IHByZXNlbnRhdGlvbiB0aXRsZSAtLT4NCgkJPCEtLSBzdWJzdGl0dXRpb246ICVzID09IHNsaWRlIHRpdGxlIC0tPg0KCQk8IS0tIHN1YnN0aXR1dGlvbjogJW4gPT0gc2xpZGUgbnVtYmVyIC0tPg0KCQk8dWl0ZXh0IG5hbWU9IkJPT0tNQVJLIiB2YWx1ZT0iQWRvYmUgUHJlc2VudGVyIC0gJXAiLz4NCgkJPCEtLSBzdWJzdGl0dXRpb246ICVwID09IHByZXNlbnRhdGlvbiB0aXRsZSAtLT4NCgkJPCEtLSBzdWJzdGl0dXRpb246ICVzID09IHNsaWRlIHRpdGxlIC0tPg0KCQk8IS0tIHN1YnN0aXR1dGlvbjogJW4gPT0gc2xpZGUgbnVtYmVyIC0tPg0KCQk8dWl0ZXh0IG5hbWU9IkJPT0tNQVJLU0xJREUiIHZhbHVlPSJBZG9iZSBQcmVzZW50ZXIgLSAlcCAlcyIvPg0KCQk8dWl0ZXh0IG5hbWU9IlNIT1dTSURFQkFSIiB2YWx1ZT0i44K144Kk44OJ44OQ44O844KS5Y+C5Yqg6ICF44Gr6KaL44Gb44KLIi8+DQoJCTx1aXRleHQgbmFtZT0iTVVURSIgdmFsdWU9IuODn+ODpeODvOODiCIvPg0KCQk8dWl0ZXh0IG5hbWU9IkRPQ1dSQVBfVElUTEUiIHZhbHVlPSJQcmVzZW50ZXIg5re75LuY44OV44Kh44Kk44OrIi8+DQoJCTx1aXRleHQgbmFtZT0iRE9DV1JBUF9NU0ciIHZhbHVlPSLjg57jgqTjgrPjg7Pjg5Tjg6Xjg7zjgr/jgavkv53lrZgiLz4NCgkJPHVpdGV4dCBuYW1lPSJET0NXUkFQX1BST01QVCIgdmFsdWU9IuOCr+ODquODg+OCr+OBl+OBpuODgOOCpuODs+ODreODvOODiSIvPg0KCTwvbGFuZ3VhZ2U+DQoJPGxhbmd1YWdlIGlkPSJrbyI+DQoJCTwhLS0gZm9ybWF0IGZvciB1aWZvbnQgdmFsdWUgaXMgImZvbnQsc2l6ZSxpc2JvbGQsaXNpdGFsaWMsaXNzaGFkb3dlZCIgLS0+DQoJCTx1aWZvbnQgbmFtZT0iRk9OVF9RVUlaWklORyIgdmFsdWU9IlZlcmRhbmEsOSxmYWxzZSxmYWxzZSxmYWxzZSIvPg0KCQk8dWlmb250IG5hbWU9IkZPTlRfU0NSVUJTVEFUVVMiIHZhbHVlPSJWZXJkYW5hLDExLGZhbHNlLGZhbHNlLHRydWUiLz4NCgkJPHVpZm9udCBuYW1lPSJGT05UX1NDUlVCVElNRSIgdmFsdWU9IlZlcmRhbmEsOSxmYWxzZSxmYWxzZSx0cnVlIi8+DQoJCTx1aWZvbnQgbmFtZT0iRk9OVF9FTEFQU0VEVElNRSIgdmFsdWU9IlZlcmRhbmEsMTEsdHJ1ZSxmYWxzZSxmYWxzZSIvPg0KCQk8dWlmb250IG5hbWU9IkZPTlRfVVRJTFNNRU5VIiB2YWx1ZT0iVmVyZGFuYSw5LHRydWUsZmFsc2UsZmFsc2UiLz4NCgkJPHVpZm9udCBuYW1lPSJGT05UX1RBQlMiIHZhbHVlPSJWZXJkYW5hLDExLGZhbHNlLGZhbHNlLGZhbHNlIi8+DQoJCTx1aWZvbnQgbmFtZT0iRk9OVF9QUkVTRU5UQVRJT05OQU1FIiB2YWx1ZT0iVmVyZGFuYSwxNSxmYWxzZSxmYWxzZSx0cnVlIi8+DQoJCTx1aWZvbnQgbmFtZT0iRk9OVF9QUkVTRU5URVJOQU1FIiB2YWx1ZT0iVmVyZGFuYSwxNSx0cnVlLGZhbHNlLHRydWUiLz4NCgkJPHVpZm9udCBuYW1lPSJGT05UX1BSRVNFTlRFUlRJVExFIiB2YWx1ZT0iVmVyZGFuYSwxMSxmYWxzZSxmYWxzZSx0cnVlIi8+DQoJCTx1aWZvbnQgbmFtZT0iRk9OVF9CSU9CVE4iIHZhbHVlPSJWZXJkYW5hLDEx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+DQoJCTx1aWZvbnQgbmFtZT0iRk9OVF9USFVNQiIgdmFsdWU9IlZlcmRhbmEsMTEsZmFsc2UsZmFsc2UsdHJ1ZSIvPg0KCQk8dWlmb250IG5hbWU9IkZPTlRfQklPV0lOIiB2YWx1ZT0iVmVyZGFuYSwxMSxmYWxzZSxmYWxzZSxmYWxzZSIvPg0KCQk8dWlmb250IG5hbWU9IkZPTlRfTElTVEhFQURJTkciIHZhbHVlPSJWZXJkYW5hLDExLGZhbHNlLGZhbHNlLGZhbHNlIi8+DQoJCTx1aWZvbnQgbmFtZT0iRk9OVF9XSU5USVRMRSIgdmFsdWU9IlZlcmRhbmEsMTEsZmFsc2UsZmFsc2UsdHJ1ZSIvPg0KCQk8dWlmb250IG5hbWU9IkZPTlRfQVRUQUNITUVOVFMiIHZhbHVlPSJWZXJkYW5hLDExLGZhbHNlLGZhbHNlLHRydWUiLz4NCgkJPCEtLXF1aXogcG9kIGFuZCBtZXNzYWdlIGJveCB0ZXh0IGZvbnRzLS0+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+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+DQoJCTx1aWZvbnQgbmFtZT0iRk9OVF9RVUlaUE9EX1FVRVNUSU9OX1NDT1JFIiB2YWx1ZT0iVmVyZGFuYSw5LGZhbHNlLGZhbHNlLHRydWUiLz4NCgkJPHVpZm9udCBuYW1lPSJGT05UX1FVSVpQT0RfUVVFU1RJT05fU0NPUkVfVkFMVUUiIHZhbHVlPSJWZXJkYW5hLDksdHJ1ZSxmYWxzZSx0cnVlIi8+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+DQoJCTx1aWZvbnQgbmFtZT0iRk9OVF9RVUlaUE9EX1FVSVpfTUFYU0NPUkVfVkFMVUUiIHZhbHVlPSJWZXJkYW5hLDksdHJ1ZSxmYWxzZSx0cnVlIi8+DQoJCTx1aWZvbnQgbmFtZT0iRk9OVF9RVUlaUE9EX1FVSVpfUEFTU1NDT1JFIiB2YWx1ZT0iVmVyZGFuYSw5LGZhbHNlLGZhbHNlLHRydWUiLz4NCgkJPHVpZm9udCBuYW1lPSJGT05UX1FVSVpQT0RfUVVJWl9QQVNTU0NPUkVfVkFMVUUiIHZhbHVlPSJWZXJkYW5hLDksdHJ1ZSxmYWxzZSx0cnVlIi8+DQoJCTwhLS0gdWl0ZXh0IC0tPg0KCQk8IS0tIHN1YnN0aXR1dGlvbjogJW4gPT0gc2xpZGUgbnVtYmVyIC0tPg0KCQk8dWl0ZXh0IG5hbWU9IlVOTkFNRURTTElERVRJVExFIiB2YWx1ZT0i7Iqs65287J2065OcICVuIi8+DQoJCTwhLS0gc3Vic3RpdHV0aW9uOiAlbiA9PSBzbGlkZSBudW1iZXIgLS0+DQoJCTwhLS0gc3Vic3RpdHV0aW9uOiAldCA9PSB0b3RhbCBzbGlkZSBjb3VudCAtLT4NCgkJPHVpdGV4dCBuYW1lPSJTQ1JVQkJBUlNUQVRVU19TTElERUlORk8iIHZhbHVlPSLsiqzrnbzsnbTrk5wgJW4gLyAldCB8ICIvPg0KCQk8dWl0ZXh0IG5hbWU9IlNDUlVCQkFSU1RBVFVTX1NUT1BQRUQiIHZhbHVlPSLspJHsp4DrkKgiLz4NCgkJPHVpdGV4dCBuYW1lPSJTQ1JVQkJBUlNUQVRVU19QTEFZSU5HIiB2YWx1ZT0i7J6s7IOdIi8+DQoJCTx1aXRleHQgbmFtZT0iU0NSVUJCQVJTVEFUVVNfTk9BVURJTyIgdmFsdWU9IuyYpOuUlOyYpCDsl4bsnYwiLz4NCgkJPHVpdGV4dCBuYW1lPSJTQ1JVQkJBUlNUQVRVU19WSURQTEFZSU5HIiB2YWx1ZT0i67mE65SU7JikIOyerOyDnSDspJEiLz4NCgkJPHVpdGV4dCBuYW1lPSJTQ1JVQkJBUlNUQVRVU19MT0FESU5HIiB2YWx1ZT0i66Gc65SpIi8+DQoJCTx1aXRleHQgbmFtZT0iU0NSVUJCQVJTVEFUVVNfQlVGRkVSSU5HIiB2YWx1ZT0i67KE7Y2866eBIi8+DQoJCTx1aXRleHQgbmFtZT0iU0NSVUJCQVJTVEFUVVNfUVVFU1RJT04iIHZhbHVlPSLsp4jrrLjsl5Ag64u17ZWY6riwIi8+DQoJCTx1aXRleHQgbmFtZT0iU0NSVUJCQVJTVEFUVVNfUkVWSUVXUVVJWiIgdmFsdWU9IuyniOusuCDri6Tsi5zrs7TquLAiLz4NCgkJPCEtLSBzdWJzdGl0dXRpb246ICVtID09IG1pbnV0ZXMgcmVtYWluaW5nIC0tPg0KCQk8IS0tIHN1YnN0aXR1dGlvbjogJXMgPT0gc2Vjb25kcyByZW1haW5pbmcgLS0+DQoJCTx1aXRleHQgbmFtZT0iRUxBUFNFRCIgdmFsdWU9IiVt67aEICVz7LSIIOuCqOydjCIvPg0KCQk8dWl0ZXh0IG5hbWU9Ik5PVEZPVU5EIiB2YWx1ZT0i7JeG7J2MIi8+DQoJCTx1aXRleHQgbmFtZT0iQVRUQUNITUVOVFMiIHZhbHVlPSLssqjrtoAg7YyM7J28Ii8+DQoJCTwhLS0gc3Vic3RpdHV0aW9uOiAlcCA9PSBjdXJyZW50IHNwZWFrZXIncyB0aXRsZSAtLT4NCgkJPHVpdGV4dCBuYW1lPSJCSU9XSU5fVElUTEUiIHZhbHVlPSLqsr3roKUg7IaM6rCcOiAlcCIvPg0KCQk8dWl0ZXh0IG5hbWU9IkJJT0JUTl9USVRMRSIgdmFsdWU9IuqyveugpSDshozqsJwiLz4NCgkJPHVpdGV4dCBuYW1lPSJESVZJREVSQlROX1RJVExFIiB2YWx1ZT0ifCIvPg0KCQk8dWl0ZXh0IG5hbWU9IkNPTlRBQ1RCVE5fVElUTEUiIHZhbHVlPSLsl7Drnb3sspgiLz4NCgkJPHVpdGV4dCBuYW1lPSJUQUJfUVVJWiIgdmFsdWU9Iu2AtOymiCIvPg0KCQk8dWl0ZXh0IG5hbWU9IlRBQl9PVVRMSU5FIiB2YWx1ZT0i6rCc7JqUIi8+DQoJCTx1aXRleHQgbmFtZT0iVEFCX1RIVU1CIiB2YWx1ZT0i7LaV7IaM7YyQIi8+DQoJCTx1aXRleHQgbmFtZT0iVEFCX05PVEVTIiB2YWx1ZT0i64W47Yq4Ii8+DQoJCTx1aXRleHQgbmFtZT0iVEFCX1NFQVJDSCIgdmFsdWU9IuqygOyDiSIvPg0KCQk8dWl0ZXh0IG5hbWU9IlNMSURFX0hFQURJTkciIHZhbHVlPSLsiqzrnbzsnbTrk5wg7KCc66qpIi8+DQoJCTx1aXRleHQgbmFtZT0iRFVSQVRJT05fSEVBRElORyIgdmFsdWU9IuyerOyDneyLnOqwhCIvPg0KCQk8dWl0ZXh0IG5hbWU9IlNFQVJDSF9IRUFESU5HIiB2YWx1ZT0i7YWN7Iqk7Yq4IOqygOyDiToiLz4NCgkJPHVpdGV4dCBuYW1lPSJUSFVNQl9IRUFESU5HIiB2YWx1ZT0i7Iqs65287J2065OcIi8+DQoJCTx1aXRleHQgbmFtZT0iVEhVTUJfSU5GTyIgdmFsdWU9IuygnOuqqS/snqzsg53si5zqsIQiLz4NCgkJPHVpdGV4dCBuYW1lPSJBVFRBQ0hOQU1FX0hFQURJTkciIHZhbHVlPSLtjIzsnbwg7J2066aEIi8+DQoJCTx1aXRleHQgbmFtZT0iQVRUQUNIU0laRV9IRUFESU5HIiB2YWx1ZT0i7YGs6riwIi8+DQoJCTx1aXRleHQgbmFtZT0iU0xJREVfTk9URVMiIHZhbHVlPSLsiqzrnbzsnbTrk5wg64W47Yq4Ii8+DQoJCTwhLS1xdWl6IHBvZCBhbmQgbWVzc2FnZSBib3ggdGV4dHMtLT4NCgkJPHVpdGV4dCBuYW1lPSJRVUlaUE9EX1FVSVpfQVRURU1QVCIgdmFsdWU9Iu2AtOymiCDsi5zrj4Qg7Zqf7IiYOiIvPg0KCQk8dWl0ZXh0IG5hbWU9IlFVSVpQT0RfUVVJWl9BVFRFTVBUX1ZBTFVFIiB2YWx1ZT0iJW4vJXQiLz4NCgkJPHVpdGV4dCBuYW1lPSJRVUlaUE9EX1FVSVpfU0NPUkUiIHZhbHVlPSLrk53soJA6Ii8+DQoJCTx1aXRleHQgbmFtZT0iUVVJWlBPRF9RVUlaX1BBU1NTQ09SRSIgdmFsdWU9Iu2GteqzvCDsoJDsiJg6Ii8+DQoJCTx1aXRleHQgbmFtZT0iUVVJWlBPRF9RVUlaX01BWFNDT1JFIiB2YWx1ZT0i7LWc6rOgIOygkOyImDoiLz4NCgkJPHVpdGV4dCBuYW1lPSJRVUlaUE9EX1FVRVNBVE1QVF9TVFIiIHZhbHVlPSLsi5zrj4Qg7Zqf7IiYOiAlbi8ldCIvPg0KCQk8dWl0ZXh0IG5hbWU9IlFVSVpQT0RfUVVFU1RZUEVfU1RSIiB2YWx1ZT0i7Jyg7ZiVOiAlcyIvPg0KCQk8dWl0ZXh0IG5hbWU9IlFVSVpQT0RfUVVFU1RZUEVfR1JEIiB2YWx1ZT0i7KCQ7IiYIOunpOq4sOq4sCDsmYTro4wiLz4NCgkJPHVpdGV4dCBuYW1lPSJRVUlaUE9EX1FVRVNUWVBFX1NWWSIgdmFsdWU9IuyEpOusuCDsobDsgqwiLz4NCgkJPHVpdGV4dCBuYW1lPSJRVUlaUE9EX1FVSVpBVE1QVF9JTkYiIHZhbHVlPSLrrLTtlZwiLz4NCgkJPHVpdGV4dCBuYW1lPSJRVUlaUE9EX1FVRVNBVE1QVF9JTkYiIHZhbHVlPSLrrLTtlZwiLz4NCgkJPHVpdGV4dCBuYW1lPSJXQVJOSU5HTVNHX1lFU1NUUklORyIgdmFsdWU9IuyYiCIvPg0KCQk8dWl0ZXh0IG5hbWU9IldBUk5JTkdNU0dfTk9TVFJJTkciIHZhbHVlPSLslYTri4jsmKQiLz4NCgkJPHVpdGV4dCBuYW1lPSJXQVJOSU5HTVNHX1RJVExFU1RSSU5HIiB2YWx1ZT0i7YC07KaIIOuCtOu5hOqyjOydtOyFmCDqsr3qs6AiLz4NCgkJPHVpdGV4dCBuYW1lPSJXQVJOSU5HTVNHX01TR1NUUklORyIgdmFsdWU9IuydtCDtgLTspojsl5DshJwg7Iuc64+E7ZWY7KeAIOyViuydgCDsp4jrrLjsnbQg7J6I7Iq164uI64ukLiYjeEE7JiN4QTvtgLTspojrpbwg7KKF66OM7ZWY66Ck66m0IFvsmIhd66W8IO2BtOumre2VmOqzoCwg7YC07KaI66W8IOqzhOyGje2VmOugpOuptCBb7JWE64uI7JikXeulvCDtgbTrpq3tlZjsi63si5zsmKQuIi8+DQoJCTx1aXRleHQgbmFtZT0iSU5GT1JNQVRJT05fSDI2NF9GTEFTSFBMQVlFUiIgdmFsdWU9IuyLnOyKpO2FnOyXkCDshKTsuZjrkJjslrQg7J6I64qUIO2YhOyerCDrsoTsoITsnZggRmxhc2ggUGxheWVy64qUIOydtCDruYTrlJTsmKTrpbwg7KeA7JuQ7ZWY7KeAIOyViuyKteuLiOuLpC4g7LWc7IugIEZsYXNoIFBsYXllcuulvCDri6TsmrTroZzrk5ztlZjroKTrqbQg67mE65SU7JikIOyYgeyXreydhCDtgbTrpq3tlZjsi63si5zsmKQ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uywuOyXrOyekOyXkOqyjCDshLjroZwg66eJ64yAIOuztOydtOq4sCIvPg0KCQk8dWl0ZXh0IG5hbWU9Ik1VVEUiIHZhbHVlPSLsnYzshozqsbAiLz4NCgkJPHVpdGV4dCBuYW1lPSJET0NXUkFQX1RJVExFIiB2YWx1ZT0iUHJlc2VudGVyIO2MjOydvCDssqjrtoAiLz4NCgkJPHVpdGV4dCBuYW1lPSJET0NXUkFQX01TRyIgdmFsdWU9IuuCtCDsu7Ttk6jthLDsl5Ag7KCA7J6lIi8+DQoJCTx1aXRleHQgbmFtZT0iRE9DV1JBUF9QUk9NUFQiIHZhbHVlPSLtgbTrpq3tlZjsl6wg64uk7Jq066Gc65OcIi8+DQoJPC9sYW5ndWFnZT4NCgk8bGFuZ3VhZ2UgaWQ9ImVzIj4NCgkJPCEtLSBmb3JtYXQgZm9yIHVpZm9udCB2YWx1ZSBpcyAiZm9udCxzaXplLGlzYm9sZCxpc2l0YWxpYyxpc3NoYWRvd2VkIiAtLT4NCgkJPHVpZm9udCBuYW1lPSJGT05UX1FVSVpaSU5HIiB2YWx1ZT0iVmVyZGFuYSw5LGZhbHNlLGZhbHNlLGZhbHNlIi8+DQoJCTx1aWZvbnQgbmFtZT0iRk9OVF9TQ1JVQlNUQVRVUyIgdmFsdWU9IlZlcmRhbmEsOSx0cnVlLGZhbHNlLHRydWUiLz4NCgkJPHVpZm9udCBuYW1lPSJGT05UX1NDUlVCVElNRSIgdmFsdWU9IlZlcmRhbmEsOSxmYWxzZSxmYWxzZSx0cnVlIi8+DQoJCTx1aWZvbnQgbmFtZT0iRk9OVF9FTEFQU0VEVElNRSIgdmFsdWU9IlZlcmRhbmEsOSx0cnVlLGZhbHNlLHRydWUiLz4NCgkJPHVpZm9udCBuYW1lPSJGT05UX1VUSUxTTUVOVSIgdmFsdWU9IlZlcmRhbmEsOSx0cnVlLGZhbHNlLGZhbHNlIi8+DQoJCTx1aWZvbnQgbmFtZT0iRk9OVF9UQUJTIiB2YWx1ZT0iVmVyZGFuYSw5LHRydWUsZmFsc2UsdHJ1ZSIvPg0KCQk8dWlmb250IG5hbWU9IkZPTlRfUFJFU0VOVEFUSU9OTkFNRSIgdmFsdWU9IlZlcmRhbmEsMTQsZmFsc2UsZmFsc2UsdHJ1ZSIvPg0KCQk8dWlmb250IG5hbWU9IkZPTlRfUFJFU0VOVEVSTkFNRSIgdmFsdWU9IlZlcmRhbmEsMTAsdHJ1ZSxmYWxzZSx0cnVlIi8+DQoJCTx1aWZvbnQgbmFtZT0iRk9OVF9QUkVTRU5URVJUSVRMRSIgdmFsdWU9IlZlcmRhbmEsMTAsZmFsc2UsZmFsc2UsdHJ1ZSIvPg0KCQk8dWlmb250IG5hbWU9IkZPTlRfQklPQlROIiB2YWx1ZT0iVmVyZGFuYSwxMCxmYWxzZSxmYWxzZSx0cnVlIi8+DQoJCTx1aWZvbnQgbmFtZT0iRk9OVF9OT1RFUyIgdmFsdWU9IlZlcmRhbmEsMTEsZmFsc2UsZmFsc2UsZmFsc2UiLz4NCgkJPHVpZm9udCBuYW1lPSJGT05UX09VVExJTkUiIHZhbHVlPSJWZXJkYW5hLDExLGZhbHNlLGZhbHNlLHRydWUiLz4NCgkJPHVpZm9udCBuYW1lPSJGT05UX1NFQVJDSCIgdmFsdWU9IlZlcmRhbmEsMTEsZmFsc2UsZmFsc2UsdHJ1ZSIvPg0KCQk8dWlmb250IG5hbWU9IkZPTlRfVEhVTUIiIHZhbHVlPSJWZXJkYW5hLDksZmFsc2UsZmFsc2UsdHJ1ZSIvPg0KCQk8dWlmb250IG5hbWU9IkZPTlRfQklPV0lOIiB2YWx1ZT0iVmVyZGFuYSwxMSxmYWxzZSxmYWxzZSxmYWxzZSIvPg0KCQk8dWlmb250IG5hbWU9IkZPTlRfTElTVEhFQURJTkciIHZhbHVlPSJWZXJkYW5hLDksZmFsc2UsZmFsc2UsZmFsc2UiLz4NCgkJPHVpZm9udCBuYW1lPSJGT05UX1dJTlRJVExFIiB2YWx1ZT0iVmVyZGFuYSw5LGZhbHNlLGZhbHNlLHRydWUiLz4NCgkJPHVpZm9udCBuYW1lPSJGT05UX0FUVEFDSE1FTlRTIiB2YWx1ZT0iVmVyZGFuYSwxMSxmYWxzZSxmYWxzZSx0cnVlIi8+DQoJCTwhLS1xdWl6IHBvZCBhbmQgbWVzc2FnZSBib3ggdGV4dCBmb250cy0tPg0KCQk8dWlmb250IG5hbWU9IkZPTlRfTVNHQk9YX1dJTlRJVExFIiB2YWx1ZT0iVmVyZGFuYSwxMSx0cnVlLGZhbHNlLHRydWUiLz4NCgkJPHVpZm9udCBuYW1lPSJGT05UX01TR0JPWF9NU0ciIHZhbHVlPSJWZXJkYW5hLDExLGZhbHNlLGZhbHNlLHRydWUiLz4NCgkJPHVpZm9udCBuYW1lPSJGT05UX01TR0JPWF9PUFRJT05TIiB2YWx1ZT0iVmVyZGFuYSw5LHRydWUsZmFsc2UsdHJ1ZSIvPg0KCQk8dWlmb250IG5hbWU9IkZPTlRfUVVJWlBPRF9RVUlaX1RJVExFIiB2YWx1ZT0iVmVyZGFuYSwxMSx0cnVlLGZhbHNlLHRydWUiLz4NCgkJPHVpZm9udCBuYW1lPSJGT05UX1FVSVpQT0RfUVVJWl9BVFRFTVBUIiB2YWx1ZT0iVmVyZGFuYSw5LGZhbHNlLGZhbHNlLHRydWUiLz4NCgkJPHVpZm9udCBuYW1lPSJGT05UX1FVSVpQT0RfUVVJWl9BVFRFTVBUX1ZBTFVFIiB2YWx1ZT0iVmVyZGFuYSw5LHRydWUsZmFsc2UsdHJ1ZSIvPg0KCQk8dWlmb250IG5hbWU9IkZPTlRfUVVJWlBPRF9RVUVTVElPTl9TQ09SRSIgdmFsdWU9IlZlcmRhbmEsOSxmYWxzZSxmYWxzZSx0cnVlIi8+DQoJCTx1aWZvbnQgbmFtZT0iRk9OVF9RVUlaUE9EX1FVRVNUSU9OX1NDT1JFX1ZBTFVFIiB2YWx1ZT0iVmVyZGFuYSw5LHRydWUsZmFsc2UsdHJ1ZSIvPg0KCQk8dWlmb250IG5hbWU9IkZPTlRfUVVJWlBPRF9RVUVTVElPTl9BVFRFTVBUIiB2YWx1ZT0iVmVyZGFuYSw5LGZhbHNlLGZhbHNlLHRydWUiLz4NCgkJPHVpZm9udCBuYW1lPSJGT05UX1FVSVpQT0RfUVVFU1RJT05fQVRURU1QVF9WQUxVRSIgdmFsdWU9IlZlcmRhbmEsOSx0cnVlLGZhbHNlLHRydWUiLz4NCgkJPHVpZm9udCBuYW1lPSJGT05UX1FVSVpQT0RfUVVFU1RJT05fVEFHIiB2YWx1ZT0iVmVyZGFuYSwxMSx0cnVlLGZhbHNlLHRydWUiLz4NCgkJPHVpZm9udCBuYW1lPSJGT05UX1FVSVpQT0RfUVVJWl9RVUVTVElPTl9DT1VOVCIgdmFsdWU9IlZlcmRhbmEsOSxmYWxzZSxmYWxzZSx0cnVlIi8+DQoJCTx1aWZvbnQgbmFtZT0iRk9OVF9RVUlaUE9EX1FVSVpfUVVFU1RJT05fQ09VTlRfVkFMVUUiIHZhbHVlPSJWZXJkYW5hLDksdHJ1ZSxmYWxzZSx0cnVlIi8+DQoJCTx1aWZvbnQgbmFtZT0iRk9OVF9RVUlaUE9EX1FVSVpfUVVFU1RJT05fQVRURU1QVEVEIiB2YWx1ZT0iVmVyZGFuYSw5LGZhbHNlLGZhbHNlLHRydWUiLz4NCgkJPHVpZm9udCBuYW1lPSJGT05UX1FVSVpQT0RfUVVJWl9RVUVTVElPTl9BVFRFTVBURURfVkFMVUUiIHZhbHVlPSJWZXJkYW5hLDksdHJ1ZSxmYWxzZSx0cnVlIi8+DQoJCTx1aWZvbnQgbmFtZT0iRk9OVF9RVUlaUE9EX1FVSVpfU0NPUkVfVEFHIiB2YWx1ZT0iVmVyZGFuYSwxMSx0cnVlLGZhbHNlLHRydWUiLz4NCgkJPHVpZm9udCBuYW1lPSJGT05UX1FVSVpQT0RfUVVJWl9TQ09SRSIgdmFsdWU9IlZlcmRhbmEsOSxmYWxzZSxmYWxzZSx0cnVlIi8+DQoJCTx1aWZvbnQgbmFtZT0iRk9OVF9RVUlaUE9EX1FVSVpfU0NPUkVfVkFMVUUiIHZhbHVlPSJWZXJkYW5hLDksdHJ1ZSxmYWxzZSx0cnVlIi8+DQoJCTx1aWZvbnQgbmFtZT0iRk9OVF9RVUlaUE9EX1FVSVpfTUFYU0NPUkUiIHZhbHVlPSJWZXJkYW5hLDksZmFsc2UsZmFsc2UsdHJ1ZSIvPg0KCQk8dWlmb250IG5hbWU9IkZPTlRfUVVJWlBPRF9RVUlaX01BWFNDT1JFX1ZBTFVFIiB2YWx1ZT0iVmVyZGFuYSw5LHRydWUsZmFsc2UsdHJ1ZSIvPg0KCQk8dWlmb250IG5hbWU9IkZPTlRfUVVJWlBPRF9RVUlaX1BBU1NTQ09SRSIgdmFsdWU9IlZlcmRhbmEsOSxmYWxzZSxmYWxzZSx0cnVlIi8+DQoJCTx1aWZvbnQgbmFtZT0iRk9OVF9RVUlaUE9EX1FVSVpfUEFTU1NDT1JFX1ZBTFVFIiB2YWx1ZT0iVmVyZGFuYSw5LHRydWUsZmFsc2UsdHJ1ZSIvPg0KCQk8IS0tIHVpdGV4dCAtLT4NCgkJPCEtLSBzdWJzdGl0dXRpb246ICVuID09IHNsaWRlIG51bWJlciAtLT4NCgkJPHVpdGV4dCBuYW1lPSJVTk5BTUVEU0xJREVUSVRMRSIgdmFsdWU9IkRpYXBvc2l0aXZhICVuIi8+DQoJCTwhLS0gc3Vic3RpdHV0aW9uOiAlbiA9PSBzbGlkZSBudW1iZXIgLS0+DQoJCTwhLS0gc3Vic3RpdHV0aW9uOiAldCA9PSB0b3RhbCBzbGlkZSBjb3VudCAtLT4NCgkJPHVpdGV4dCBuYW1lPSJTQ1JVQkJBUlNUQVRVU19TTElERUlORk8iIHZhbHVlPSJEaWFwb3NpdGl2YSAlbiAvICV0IHwgIi8+DQoJCTx1aXRleHQgbmFtZT0iU0NSVUJCQVJTVEFUVVNfU1RPUFBFRCIgdmFsdWU9IkRldGVuaWRhIi8+DQoJCTx1aXRleHQgbmFtZT0iU0NSVUJCQVJTVEFUVVNfUExBWUlORyIgdmFsdWU9IlJlcHJvZHVjaWVuZG8iLz4NCgkJPHVpdGV4dCBuYW1lPSJTQ1JVQkJBUlNUQVRVU19OT0FVRElPIiB2YWx1ZT0iU2luIHNvbmlkbyIvPg0KCQk8dWl0ZXh0IG5hbWU9IlNDUlVCQkFSU1RBVFVTX1ZJRFBMQVlJTkciIHZhbHVlPSJWw61kZW8gZW4gcmVwcm9kLiIvPg0KCQk8dWl0ZXh0IG5hbWU9IlNDUlVCQkFSU1RBVFVTX0xPQURJTkciIHZhbHVlPSJDYXJnYW5kbyIvPg0KCQk8dWl0ZXh0IG5hbWU9IlNDUlVCQkFSU1RBVFVTX0JVRkZFUklORyIgdmFsdWU9IkFsbWFjZW5hbmRvIGVuIGLDumZlciIvPg0KCQk8dWl0ZXh0IG5hbWU9IlNDUlVCQkFSU1RBVFVTX1FVRVNUSU9OIiB2YWx1ZT0iQ29udGVzdGFyIHByZWd1bnRhIi8+DQoJCTx1aXRleHQgbmFtZT0iU0NSVUJCQVJTVEFUVVNfUkVWSUVXUVVJWiIgdmFsdWU9IlJldmlzYW5kbyBwcnVlYmEiLz4NCgkJPCEtLSBzdWJzdGl0dXRpb246ICVtID09IG1pbnV0ZXMgcmVtYWluaW5nIC0tPg0KCQk8IS0tIHN1YnN0aXR1dGlvbjogJXMgPT0gc2Vjb25kcyByZW1haW5pbmcgLS0+DQoJCTx1aXRleHQgbmFtZT0iRUxBUFNFRCIgdmFsdWU9IiVtIG1pbnV0b3MgJXMgc2VndW5kb3MgcmVzdGFudGVzIi8+DQoJCTx1aXRleHQgbmFtZT0iTk9URk9VTkQiIHZhbHVlPSJObyBzZSBoYSBlbmNvbnRyYWRvIG5hZGEiLz4NCgkJPHVpdGV4dCBuYW1lPSJBVFRBQ0hNRU5UUyIgdmFsdWU9IkFyY2hpdm9zIGFkanVudG9zIi8+DQoJCTwhLS0gc3Vic3RpdHV0aW9uOiAlcCA9PSBjdXJyZW50IHNwZWFrZXIncyB0aXRsZSAtLT4NCgkJPHVpdGV4dCBuYW1lPSJCSU9XSU5fVElUTEUiIHZhbHVlPSJCaW9ncmFmw61hOiAlcCIvPg0KCQk8dWl0ZXh0IG5hbWU9IkJJT0JUTl9USVRMRSIgdmFsdWU9IkJpb2dyYWbDrWEiLz4NCgkJPHVpdGV4dCBuYW1lPSJESVZJREVSQlROX1RJVExFIiB2YWx1ZT0ifCIvPg0KCQk8dWl0ZXh0IG5hbWU9IkNPTlRBQ1RCVE5fVElUTEUiIHZhbHVlPSJDb250YWN0byIvPg0KCQk8dWl0ZXh0IG5hbWU9IlRBQl9RVUlaIiB2YWx1ZT0iUHJ1ZWJhIi8+DQoJCTx1aXRleHQgbmFtZT0iVEFCX09VVExJTkUiIHZhbHVlPSJDb250b3JubyIvPg0KCQk8dWl0ZXh0IG5hbWU9IlRBQl9USFVNQiIgdmFsdWU9Ik1pbmlhdC4iLz4NCgkJPHVpdGV4dCBuYW1lPSJUQUJfTk9URVMiIHZhbHVlPSJOb3RhcyIvPg0KCQk8dWl0ZXh0IG5hbWU9IlRBQl9TRUFSQ0giIHZhbHVlPSJCdXNjYXIiLz4NCgkJPHVpdGV4dCBuYW1lPSJTTElERV9IRUFESU5HIiB2YWx1ZT0iVMOtdHVsbyBkZSBkaWFwb3NpdGl2YSIvPg0KCQk8dWl0ZXh0IG5hbWU9IkRVUkFUSU9OX0hFQURJTkciIHZhbHVlPSJEdXJhYy4iLz4NCgkJPHVpdGV4dCBuYW1lPSJTRUFSQ0hfSEVBRElORyIgdmFsdWU9IkJ1c2NhciB0ZXh0bzoiLz4NCgkJPHVpdGV4dCBuYW1lPSJUSFVNQl9IRUFESU5HIiB2YWx1ZT0iRGlhcG9zaXRpdmEiLz4NCgkJPHVpdGV4dCBuYW1lPSJUSFVNQl9JTkZPIiB2YWx1ZT0iRHVyLi9Uw610LiBkaWFwLiIvPg0KCQk8dWl0ZXh0IG5hbWU9IkFUVEFDSE5BTUVfSEVBRElORyIgdmFsdWU9Ik5vbWJyZSBkZSBhcmNoaXZvIi8+DQoJCTx1aXRleHQgbmFtZT0iQVRUQUNIU0laRV9IRUFESU5HIiB2YWx1ZT0iVGFtYcOxbyIvPg0KCQk8dWl0ZXh0IG5hbWU9IlNMSURFX05PVEVTIiB2YWx1ZT0iTm90YXMgZGUgZGlhcG9zaXRpdmEiLz4NCgkJPCEtLXF1aXogcG9kIGFuZCBtZXNzYWdlIGJveCB0ZXh0cy0tPg0KCQk8dWl0ZXh0IG5hbWU9IlFVSVpQT0RfUVVJWl9BVFRFTVBUIiB2YWx1ZT0iSW50ZW50byBkZSBwcnVlYmE6Ii8+DQoJCTx1aXRleHQgbmFtZT0iUVVJWlBPRF9RVUlaX0FUVEVNUFRfVkFMVUUiIHZhbHVlPSIlbiBkZSAldCIvPg0KCQk8dWl0ZXh0IG5hbWU9IlFVSVpQT0RfUVVJWl9TQ09SRSIgdmFsdWU9IlB1bnR1YWNpw7NuOiIvPg0KCQk8dWl0ZXh0IG5hbWU9IlFVSVpQT0RfUVVJWl9QQVNTU0NPUkUiIHZhbHVlPSJQdW50dWFjacOzbiBwYXJhIGFwcm9iYXI6Ii8+DQoJCTx1aXRleHQgbmFtZT0iUVVJWlBPRF9RVUlaX01BWFNDT1JFIiB2YWx1ZT0iUHVudHVhY2nDs24gbcOheGltYToiLz4NCgkJPHVpdGV4dCBuYW1lPSJRVUlaUE9EX1FVRVNBVE1QVF9TVFIiIHZhbHVlPSJJbnRlbnRvczogJW4gZGUgJXQiLz4NCgkJPHVpdGV4dCBuYW1lPSJRVUlaUE9EX1FVRVNUWVBFX1NUUiIgdmFsdWU9IlRpcG86ICVzIi8+DQoJCTx1aXRleHQgbmFtZT0iUVVJWlBPRF9RVUVTVFlQRV9HUkQiIHZhbHVlPSJDb24gcHVudHVhY2nDs24iLz4NCgkJPHVpdGV4dCBuYW1lPSJRVUlaUE9EX1FVRVNUWVBFX1NWWSIgdmFsdWU9IkVuY3Vlc3RhIi8+DQoJCTx1aXRleHQgbmFtZT0iUVVJWlBPRF9RVUlaQVRNUFRfSU5GIiB2YWx1ZT0iSW5maW5pdG8iLz4NCgkJPHVpdGV4dCBuYW1lPSJRVUlaUE9EX1FVRVNBVE1QVF9JTkYiIHZhbHVlPSJJbmZpbml0byIvPg0KCQk8dWl0ZXh0IG5hbWU9IldBUk5JTkdNU0dfWUVTU1RSSU5HIiB2YWx1ZT0iU8OtIi8+DQoJCTx1aXRleHQgbmFtZT0iV0FSTklOR01TR19OT1NUUklORyIgdmFsdWU9Ik5vIi8+DQoJCTx1aXRleHQgbmFtZT0iV0FSTklOR01TR19USVRMRVNUUklORyIgdmFsdWU9IkF2aXNvIGRlIG5hdmVnYWNpw7NuIGRlIHBydWViYSIvPg0KCQk8dWl0ZXh0IG5hbWU9IldBUk5JTkdNU0dfTVNHU1RSSU5HIiB2YWx1ZT0iSGF5IHByZWd1bnRhcyBzaW4gaW50ZW50b3MgZW4gZXN0YSBwcnVlYmEuJiN4QTsmI3hBO1BhcmEgc2FsaXIgZGUgbGEgcHJ1ZWJhLCBoYWdhIGNsaWMgZW4gU8OtLiBQYXJhIGNvbnRpbnVhciwgaGFnYSBjbGljIGVuIE5vLiIvPg0KCQk8dWl0ZXh0IG5hbWU9IklORk9STUFUSU9OX0gyNjRfRkxBU0hQTEFZRVIiIHZhbHVlPSJMYSB2ZXJzacOzbiBhY3R1YWwgZGUgRmxhc2ggUGxheWVyIGluc3RhbGFkYSBlbiBlbCBvcmRlbmFkb3Igbm8gZXMgY29tcGF0aWJsZSBjb24gZXN0ZSB2w61kZW8uIEhhZ2EgY2xpYyBlbiBlbCDDoXJlYSBkZSB2w61kZW8gcGFyYSBkZXNjYXJnYXIgbGEgw7psdGltYSB2ZXJzacOzbiBkZSBGbGFzaCBQbGF5ZXIuIi8+DQoJCTwhLS0gc3Vic3RpdHV0aW9uOiAlcCA9PSBwcmVzZW50YXRpb24gdGl0bGUgLS0+DQoJCTwhLS0gc3Vic3RpdHV0aW9uOiAlcyA9PSBzbGlkZSB0aXRsZSAtLT4NCgkJPCEtLSBzdWJzdGl0dXRpb246ICVuID09IHNsaWRlIG51bWJlciAtLT4NCgkJPHVpdGV4dCBuYW1lPSJCT09LTUFSSyIgdmFsdWU9IkFkb2JlIFByZXNlbnRlcjogJXAiLz4NCgkJPCEtLSBzdWJzdGl0dXRpb246ICVwID09IHByZXNlbnRhdGlvbiB0aXRsZSAtLT4NCgkJPCEtLSBzdWJzdGl0dXRpb246ICVzID09IHNsaWRlIHRpdGxlIC0tPg0KCQk8IS0tIHN1YnN0aXR1dGlvbjogJW4gPT0gc2xpZGUgbnVtYmVyIC0tPg0KCQk8dWl0ZXh0IG5hbWU9IkJPT0tNQVJLU0xJREUiIHZhbHVlPSJBZG9iZSBQcmVzZW50ZXI6ICVwICVzIi8+DQoJCTx1aXRleHQgbmFtZT0iU0hPV1NJREVCQVIiIHZhbHVlPSJNb3N0cmFyIGJhcnJhIGxhdGVyYWwgYSBsb3MgcGFydGljaXBhbnRlcyIvPg0KCQk8dWl0ZXh0IG5hbWU9Ik1VVEUiIHZhbHVlPSJTaWxlbmNpYXIiLz4NCgkJPHVpdGV4dCBuYW1lPSJET0NXUkFQX1RJVExFIiB2YWx1ZT0iQXJjaGl2byBhZGp1bnRvIGRlIFByZXNlbnRlciIvPg0KCQk8dWl0ZXh0IG5hbWU9IkRPQ1dSQVBfTVNHIiB2YWx1ZT0iR3VhcmRhciBlbiBNaSBQQyIvPg0KCQk8dWl0ZXh0IG5hbWU9IkRPQ1dSQVBfUFJPTVBUIiB2YWx1ZT0iSGFnYSBjbGljIGVuIERlc2NhcmdhciIvPg0KCTwvbGFuZ3VhZ2U+DQoJPGxhbmd1YWdlIGlkPSJwdC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JTbGlkZSAlbiIvPg0KCQk8IS0tIHN1YnN0aXR1dGlvbjogJW4gPT0gc2xpZGUgbnVtYmVyIC0tPg0KCQk8IS0tIHN1YnN0aXR1dGlvbjogJXQgPT0gdG90YWwgc2xpZGUgY291bnQgLS0+DQoJCTx1aXRleHQgbmFtZT0iU0NSVUJCQVJTVEFUVVNfU0xJREVJTkZPIiB2YWx1ZT0iU2xpZGUgJW4gLyAldCB8ICIvPg0KCQk8dWl0ZXh0IG5hbWU9IlNDUlVCQkFSU1RBVFVTX1NUT1BQRUQiIHZhbHVlPSJQYXJhZG8iLz4NCgkJPHVpdGV4dCBuYW1lPSJTQ1JVQkJBUlNUQVRVU19QTEFZSU5HIiB2YWx1ZT0iUmVwcm9kdXppbmRvIi8+DQoJCTx1aXRleHQgbmFtZT0iU0NSVUJCQVJTVEFUVVNfTk9BVURJTyIgdmFsdWU9IlNlbSDDoXVkaW8iLz4NCgkJPHVpdGV4dCBuYW1lPSJTQ1JVQkJBUlNUQVRVU19WSURQTEFZSU5HIiB2YWx1ZT0iVsOtZGVvIGVtIHJlcHJvZHXDp8OjbyIvPg0KCQk8dWl0ZXh0IG5hbWU9IlNDUlVCQkFSU1RBVFVTX0xPQURJTkciIHZhbHVlPSJDYXJyZWdhbmRvIi8+DQoJCTx1aXRleHQgbmFtZT0iU0NSVUJCQVJTVEFUVVNfQlVGRkVSSU5HIiB2YWx1ZT0iQXJtYXplbmFuZG8gZW0gYnVmZmVyIi8+DQoJCTx1aXRleHQgbmFtZT0iU0NSVUJCQVJTVEFUVVNfUVVFU1RJT04iIHZhbHVlPSJSZXNwb25kZXIgcGVyZ3VudGEiLz4NCgkJPHVpdGV4dCBuYW1lPSJTQ1JVQkJBUlNUQVRVU19SRVZJRVdRVUlaIiB2YWx1ZT0iUmV2aXNhbmRvIHF1ZXN0aW9uw6FyaW8iLz4NCgkJPCEtLSBzdWJzdGl0dXRpb246ICVtID09IG1pbnV0ZXMgcmVtYWluaW5nIC0tPg0KCQk8IS0tIHN1YnN0aXR1dGlvbjogJXMgPT0gc2Vjb25kcyByZW1haW5pbmcgLS0+DQoJCTx1aXRleHQgbmFtZT0iRUxBUFNFRCIgdmFsdWU9IiVtIG1pbnV0b3MgJXMgc2VndW5kb3MgcmVzdGFudGVzIi8+DQoJCTx1aXRleHQgbmFtZT0iTk9URk9VTkQiIHZhbHVlPSJOYWRhIGVuY29udHJhZG8iLz4NCgkJPHVpdGV4dCBuYW1lPSJBVFRBQ0hNRU5UUyIgdmFsdWU9IkFuZXhvcyIvPg0KCQk8IS0tIHN1YnN0aXR1dGlvbjogJXAgPT0gY3VycmVudCBzcGVha2VyJ3MgdGl0bGUgLS0+DQoJCTx1aXRleHQgbmFtZT0iQklPV0lOX1RJVExFIiB2YWx1ZT0iQmlvOiAlcCIvPg0KCQk8dWl0ZXh0IG5hbWU9IkJJT0JUTl9USVRMRSIgdmFsdWU9IkJpbyIvPg0KCQk8dWl0ZXh0IG5hbWU9IkRJVklERVJCVE5fVElUTEUiIHZhbHVlPSJ8Ii8+DQoJCTx1aXRleHQgbmFtZT0iQ09OVEFDVEJUTl9USVRMRSIgdmFsdWU9IkNvbnRhdG8iLz4NCgkJPHVpdGV4dCBuYW1lPSJUQUJfUVVJWiIgdmFsdWU9IlF1ZXN0LiIvPg0KCQk8dWl0ZXh0IG5hbWU9IlRBQl9PVVRMSU5FIiB2YWx1ZT0iRXNxdWVtYSIvPg0KCQk8dWl0ZXh0IG5hbWU9IlRBQl9USFVNQiIgdmFsdWU9Ik1pbmkiLz4NCgkJPHVpdGV4dCBuYW1lPSJUQUJfTk9URVMiIHZhbHVlPSJOb3RhcyIvPg0KCQk8dWl0ZXh0IG5hbWU9IlRBQl9TRUFSQ0giIHZhbHVlPSJCdXNjYSIvPg0KCQk8dWl0ZXh0IG5hbWU9IlNMSURFX0hFQURJTkciIHZhbHVlPSJUw610dWxvIGRvIHNsaWRlIi8+DQoJCTx1aXRleHQgbmFtZT0iRFVSQVRJT05fSEVBRElORyIgdmFsdWU9IkR1cmHDp8OjbyIvPg0KCQk8dWl0ZXh0IG5hbWU9IlNFQVJDSF9IRUFESU5HIiB2YWx1ZT0iUHJvY3VyYXIgdGV4dG86Ii8+DQoJCTx1aXRleHQgbmFtZT0iVEhVTUJfSEVBRElORyIgdmFsdWU9IlNsaWRlIi8+DQoJCTx1aXRleHQgbmFtZT0iVEhVTUJfSU5GTyIgdmFsdWU9IlTDrXR1bG8vRHVyYcOnw6NvIGRvIHNsaWRlIi8+DQoJCTx1aXRleHQgbmFtZT0iQVRUQUNITkFNRV9IRUFESU5HIiB2YWx1ZT0iTm9tZSBkbyBhcnF1aXZvIi8+DQoJCTx1aXRleHQgbmFtZT0iQVRUQUNIU0laRV9IRUFESU5HIiB2YWx1ZT0iVGFtYW5obyIvPg0KCQk8dWl0ZXh0IG5hbWU9IlNMSURFX05PVEVTIiB2YWx1ZT0iQW5vdGHDp8O1ZXMgZG8gc2xpZGUiLz4NCgkJPCEtLXF1aXogcG9kIGFuZCBtZXNzYWdlIGJveCB0ZXh0cy0tPg0KCQk8dWl0ZXh0IG5hbWU9IlFVSVpQT0RfUVVJWl9BVFRFTVBUIiB2YWx1ZT0iVGVudGF0aXZhIG5vIHF1ZXN0aW9uw6FyaW86Ii8+DQoJCTx1aXRleHQgbmFtZT0iUVVJWlBPRF9RVUlaX0FUVEVNUFRfVkFMVUUiIHZhbHVlPSIlbiBkZSAldCIvPg0KCQk8dWl0ZXh0IG5hbWU9IlFVSVpQT0RfUVVJWl9TQ09SRSIgdmFsdWU9IlBvbnR1YcOnw6NvOiIvPg0KCQk8dWl0ZXh0IG5hbWU9IlFVSVpQT0RfUVVJWl9QQVNTU0NPUkUiIHZhbHVlPSJQb250dWHDp8OjbyBkZSBhcHJvdmHDp8OjbzoiLz4NCgkJPHVpdGV4dCBuYW1lPSJRVUlaUE9EX1FVSVpfTUFYU0NPUkUiIHZhbHVlPSJQb250dWHDp8OjbyBtw6F4aW1hOiIvPg0KCQk8dWl0ZXh0IG5hbWU9IlFVSVpQT0RfUVVFU0FUTVBUX1NUUiIgdmFsdWU9IlRlbnRhdGl2YTogJW4gZGUgJXQiLz4NCgkJPHVpdGV4dCBuYW1lPSJRVUlaUE9EX1FVRVNUWVBFX1NUUiIgdmFsdWU9IlRpcG86ICVzIi8+DQoJCTx1aXRleHQgbmFtZT0iUVVJWlBPRF9RVUVTVFlQRV9HUkQiIHZhbHVlPSJDbGFzc2lmaWNhdMOzcmlhIi8+DQoJCTx1aXRleHQgbmFtZT0iUVVJWlBPRF9RVUVTVFlQRV9TVlkiIHZhbHVlPSJQZXNxdWlzYSIvPg0KCQk8dWl0ZXh0IG5hbWU9IlFVSVpQT0RfUVVJWkFUTVBUX0lORiIgdmFsdWU9IkluZmluaXRvIi8+DQoJCTx1aXRleHQgbmFtZT0iUVVJWlBPRF9RVUVTQVRNUFRfSU5GIiB2YWx1ZT0iSW5maW5pdG8iLz4NCgkJPHVpdGV4dCBuYW1lPSJXQVJOSU5HTVNHX1lFU1NUUklORyIgdmFsdWU9IlNpbSIvPg0KCQk8dWl0ZXh0IG5hbWU9IldBUk5JTkdNU0dfTk9TVFJJTkciIHZhbHVlPSJOw6NvIi8+DQoJCTx1aXRleHQgbmFtZT0iV0FSTklOR01TR19USVRMRVNUUklORyIgdmFsdWU9IkFsZXJ0YSBkZSBuYXZlZ2HDp8OjbyBkbyBxdWVzdGlvbsOhcmlvIi8+DQoJCTx1aXRleHQgbmFtZT0iV0FSTklOR01TR19NU0dTVFJJTkciIHZhbHVlPSJFeGlzdGVtIHBlcmd1bnRhcyBxdWUgbsOjbyBmb3JhbSByZXNwb25kaWRhcyBuZXN0ZSBxdWVzdGlvbsOhcmlvLiYjeEE7JiN4QTtDbGlxdWUgZW0gU2ltIHBhcmEgc2FpciBkbyBxdWVzdGlvbsOhcmlvIG91IGVtIE7Do28gc2UgcXVpc2VyIGNvbnRpbnVhci4iLz4NCgkJPHVpdGV4dCBuYW1lPSJJTkZPUk1BVElPTl9IMjY0X0ZMQVNIUExBWUVSIiB2YWx1ZT0iQSB2ZXJzw6NvIGF0dWFsIGRvIEZsYXNoIFBsYXllciBpbnN0YWxhZGEgbm8gY29tcHV0YWRvciBuw6NvIG9mZXJlY2Ugc3Vwb3J0ZSBhIGVzc2UgdsOtZGVvLiBDbGlxdWUgbmEgw6FyZWEgZG8gdsOtZGVvIHBhcmEgYmFpeGFyIGEgdmVyc8OjbyBtYWlzIHJlY2VudGUgZG8gRmxhc2ggUGxheWVyL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JNb3N0cmFyIGJhcnJhIGxhdGVyYWwgYW8gcGFydGljaXBhbnRlcyIvPg0KCQk8dWl0ZXh0IG5hbWU9Ik1VVEUiIHZhbHVlPSJNdWRvIi8+DQoJCTx1aXRleHQgbmFtZT0iRE9DV1JBUF9USVRMRSIgdmFsdWU9IkFuZXhvIGRlIGFycXVpdm8gZG8gUHJlc2VudGVyIi8+DQoJCTx1aXRleHQgbmFtZT0iRE9DV1JBUF9NU0ciIHZhbHVlPSJTYWx2YXIgZW0gTWV1IGNvbXB1dGFkb3IiLz4NCgkJPHVpdGV4dCBuYW1lPSJET0NXUkFQX1BST01QVCIgdmFsdWU9IkNsaXF1ZSBwYXJhIGJhaXhhciIvPg0KCTwvbGFuZ3VhZ2U+DQoJPGxhbmd1YWdlIGlkPSJpdC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JEaWFwb3NpdGl2YSAlbiIvPg0KCQk8IS0tIHN1YnN0aXR1dGlvbjogJW4gPT0gc2xpZGUgbnVtYmVyIC0tPg0KCQk8IS0tIHN1YnN0aXR1dGlvbjogJXQgPT0gdG90YWwgc2xpZGUgY291bnQgLS0+DQoJCTx1aXRleHQgbmFtZT0iU0NSVUJCQVJTVEFUVVNfU0xJREVJTkZPIiB2YWx1ZT0iRGlhcG9zaXRpdmEgJW4gLyAldCB8ICIvPg0KCQk8dWl0ZXh0IG5hbWU9IlNDUlVCQkFSU1RBVFVTX1NUT1BQRUQiIHZhbHVlPSJJbnRlcnJvdHRvIi8+DQoJCTx1aXRleHQgbmFtZT0iU0NSVUJCQVJTVEFUVVNfUExBWUlORyIgdmFsdWU9IlJpcHJvZHV6aW9uZSIvPg0KCQk8dWl0ZXh0IG5hbWU9IlNDUlVCQkFSU1RBVFVTX05PQVVESU8iIHZhbHVlPSJBdWRpbyBpbmF0dC4iLz4NCgkJPHVpdGV4dCBuYW1lPSJTQ1JVQkJBUlNUQVRVU19WSURQTEFZSU5HIiB2YWx1ZT0iVmlkZW8gaW4gcmlwcm9kdXppb25lIi8+DQoJCTx1aXRleHQgbmFtZT0iU0NSVUJCQVJTVEFUVVNfTE9BRElORyIgdmFsdWU9IkNhcmljYW1lbnRvIi8+DQoJCTx1aXRleHQgbmFtZT0iU0NSVUJCQVJTVEFUVVNfQlVGRkVSSU5HIiB2YWx1ZT0iQnVmZmVyaW5nIi8+DQoJCTx1aXRleHQgbmFtZT0iU0NSVUJCQVJTVEFUVVNfUVVFU1RJT04iIHZhbHVlPSJSaXNwb25kaSBhIGRvbWFuZGEiLz4NCgkJPHVpdGV4dCBuYW1lPSJTQ1JVQkJBUlNUQVRVU19SRVZJRVdRVUlaIiB2YWx1ZT0iUmV2aXNpb25lIGRlbCBxdWl6Ii8+DQoJCTwhLS0gc3Vic3RpdHV0aW9uOiAlbSA9PSBtaW51dGVzIHJlbWFpbmluZyAtLT4NCgkJPCEtLSBzdWJzdGl0dXRpb246ICVzID09IHNlY29uZHMgcmVtYWluaW5nIC0tPg0KCQk8dWl0ZXh0IG5hbWU9IkVMQVBTRUQiIHZhbHVlPSIlbSBNaW51dGkgJXMgU2Vjb25kaSByaW1hbmVudGkiLz4NCgkJPHVpdGV4dCBuYW1lPSJOT1RGT1VORCIgdmFsdWU9Ik5lc3N1biBlbGVtZW50byB0cm92YXRvIi8+DQoJCTx1aXRleHQgbmFtZT0iQVRUQUNITUVOVFMiIHZhbHVlPSJBbGxlZ2F0aSIvPg0KCQk8IS0tIHN1YnN0aXR1dGlvbjogJXAgPT0gY3VycmVudCBzcGVha2VyJ3MgdGl0bGUgLS0+DQoJCTx1aXRleHQgbmFtZT0iQklPV0lOX1RJVExFIiB2YWx1ZT0iQmlvOiAlcCIvPg0KCQk8dWl0ZXh0IG5hbWU9IkJJT0JUTl9USVRMRSIgdmFsdWU9IkJpbyIvPg0KCQk8dWl0ZXh0IG5hbWU9IkRJVklERVJCVE5fVElUTEUiIHZhbHVlPSJ8Ii8+DQoJCTx1aXRleHQgbmFtZT0iQ09OVEFDVEJUTl9USVRMRSIgdmFsdWU9IkNvbnQuIi8+DQoJCTx1aXRleHQgbmFtZT0iVEFCX1FVSVoiIHZhbHVlPSJRdWl6Ii8+DQoJCTx1aXRleHQgbmFtZT0iVEFCX09VVExJTkUiIHZhbHVlPSJTdHJ1dHR1cmEiLz4NCgkJPHVpdGV4dCBuYW1lPSJUQUJfVEhVTUIiIHZhbHVlPSJNaW5pYXR1cmUiLz4NCgkJPHVpdGV4dCBuYW1lPSJUQUJfTk9URVMiIHZhbHVlPSJOb3RlIi8+DQoJCTx1aXRleHQgbmFtZT0iVEFCX1NFQVJDSCIgdmFsdWU9IkNlcmNhIi8+DQoJCTx1aXRleHQgbmFtZT0iU0xJREVfSEVBRElORyIgdmFsdWU9IlRpdG9sbyBkaWFwb3NpdGl2YSIvPg0KCQk8dWl0ZXh0IG5hbWU9IkRVUkFUSU9OX0hFQURJTkciIHZhbHVlPSJEdXJhdGEiLz4NCgkJPHVpdGV4dCBuYW1lPSJTRUFSQ0hfSEVBRElORyIgdmFsdWU9IkNlcmNhIHRlc3RvOiIvPg0KCQk8dWl0ZXh0IG5hbWU9IlRIVU1CX0hFQURJTkciIHZhbHVlPSJEaWFwb3NpdGl2YSIvPg0KCQk8dWl0ZXh0IG5hbWU9IlRIVU1CX0lORk8iIHZhbHVlPSJUaXRvbG8vVGVtcG8iLz4NCgkJPHVpdGV4dCBuYW1lPSJBVFRBQ0hOQU1FX0hFQURJTkciIHZhbHVlPSJOb21lIGZpbGUiLz4NCgkJPHVpdGV4dCBuYW1lPSJBVFRBQ0hTSVpFX0hFQURJTkciIHZhbHVlPSJEaW1lbnNpb25lIi8+DQoJCTx1aXRleHQgbmFtZT0iU0xJREVfTk9URVMiIHZhbHVlPSJOb3RlIGRpYXBvc2l0aXZhIi8+DQoJCTwhLS1xdWl6IHBvZCBhbmQgbWVzc2FnZSBib3ggdGV4dHMtLT4NCgkJPHVpdGV4dCBuYW1lPSJRVUlaUE9EX1FVSVpfQVRURU1QVCIgdmFsdWU9IlRlbnRhdGl2byBxdWl6OiIvPg0KCQk8dWl0ZXh0IG5hbWU9IlFVSVpQT0RfUVVJWl9BVFRFTVBUX1ZBTFVFIiB2YWx1ZT0iJW4gZGkgJXQiLz4NCgkJPHVpdGV4dCBuYW1lPSJRVUlaUE9EX1FVSVpfU0NPUkUiIHZhbHVlPSJQdW50ZWdnaW86Ii8+DQoJCTx1aXRleHQgbmFtZT0iUVVJWlBPRF9RVUlaX1BBU1NTQ09SRSIgdmFsdWU9IlB1bnRlZ2dpbyBtaW5pbW86Ii8+DQoJCTx1aXRleHQgbmFtZT0iUVVJWlBPRF9RVUlaX01BWFNDT1JFIiB2YWx1ZT0iUHVudGVnZ2lvIG1hc3NpbW86Ii8+DQoJCTx1aXRleHQgbmFtZT0iUVVJWlBPRF9RVUVTQVRNUFRfU1RSIiB2YWx1ZT0iVGVudGF0aXZvOiAlbiBkaSAldCIvPg0KCQk8dWl0ZXh0IG5hbWU9IlFVSVpQT0RfUVVFU1RZUEVfU1RSIiB2YWx1ZT0iVGlwbzogJXMiLz4NCgkJPHVpdGV4dCBuYW1lPSJRVUlaUE9EX1FVRVNUWVBFX0dSRCIgdmFsdWU9IkNvbiB2YWx1dGF6aW9uZSIvPg0KCQk8dWl0ZXh0IG5hbWU9IlFVSVpQT0RfUVVFU1RZUEVfU1ZZIiB2YWx1ZT0iSW5kYWdpbmUiLz4NCgkJPHVpdGV4dCBuYW1lPSJRVUlaUE9EX1FVSVpBVE1QVF9JTkYiIHZhbHVlPSJJbmZpbml0aSIvPg0KCQk8dWl0ZXh0IG5hbWU9IlFVSVpQT0RfUVVFU0FUTVBUX0lORiIgdmFsdWU9IkluZmluaXRpIi8+DQoJCTx1aXRleHQgbmFtZT0iV0FSTklOR01TR19ZRVNTVFJJTkciIHZhbHVlPSJTw6wiLz4NCgkJPHVpdGV4dCBuYW1lPSJXQVJOSU5HTVNHX05PU1RSSU5HIiB2YWx1ZT0iTm8iLz4NCgkJPHVpdGV4dCBuYW1lPSJXQVJOSU5HTVNHX1RJVExFU1RSSU5HIiB2YWx1ZT0iQXZ2ZXJ0ZW56YSBuYXZpZ2F6aW9uZSBxdWl6Ii8+DQoJCTx1aXRleHQgbmFtZT0iV0FSTklOR01TR19NU0dTVFJJTkciIHZhbHVlPSJPY2NvcnJlIGFuY29yYSByaXNwb25kZXJlIGFkIGFsY3VuZSBkb21hbmRlIGRlbCBxdWl6LiYjeEE7JiN4QTtTZSBmYXRlIGNsaWMgc3UgU8OsLCB1c2NpcmV0ZSBkYWwgcXVpei4gRmF0ZSBjbGljIHN1IE5vIHBlciBjb250aW51YXJlIGlsIHF1aXouIi8+DQoJCTx1aXRleHQgbmFtZT0iSU5GT1JNQVRJT05fSDI2NF9GTEFTSFBMQVlFUiIgdmFsdWU9IkxhIHZlcnNpb25lIGRpIEZsYXNoIFBsYXllciBhdHR1YWxtZW50ZSBpbnN0YWxsYXRhIG5vbiBzdXBwb3J0YSBxdWVzdG8gdmlkZW8uIEZhdGUgY2xpYyBzdWxsJ2FyZWEgZGVsIHZpZGVvIHBlciBzY2FyaWNhcmUgbCd1bHRpbWEgdmVyc2lvbmUgZGkgRmxhc2ggUGxheWVyL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JNb3N0cmEgYmFycmEgbGF0ZXJhbGUgYWkgcGFydGVjaXBhbnRpIi8+DQoJCTx1aXRleHQgbmFtZT0iTVVURSIgdmFsdWU9IkRpc2F0dGl2YSBhdWRpbyIvPg0KCQk8dWl0ZXh0IG5hbWU9IkRPQ1dSQVBfVElUTEUiIHZhbHVlPSJBbGxlZ2F0byBmaWxlIFByZXNlbnRlciIvPg0KCQk8dWl0ZXh0IG5hbWU9IkRPQ1dSQVBfTVNHIiB2YWx1ZT0iU2FsdmEgaW4gUmlzb3JzZSBkZWwgY29tcHV0ZXIiLz4NCgkJPHVpdGV4dCBuYW1lPSJET0NXUkFQX1BST01QVCIgdmFsdWU9IkNsaWMgcGVyIHNjYXJpY2FyZSIvPg0KCTwvbGFuZ3VhZ2U+DQoJPGxhbmd1YWdlIGlkPSJubC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JEaWEgJW4iLz4NCgkJPCEtLSBzdWJzdGl0dXRpb246ICVuID09IHNsaWRlIG51bWJlciAtLT4NCgkJPCEtLSBzdWJzdGl0dXRpb246ICV0ID09IHRvdGFsIHNsaWRlIGNvdW50IC0tPg0KCQk8dWl0ZXh0IG5hbWU9IlNDUlVCQkFSU1RBVFVTX1NMSURFSU5GTyIgdmFsdWU9IkRpYSAlbiAvICV0IHwgIi8+DQoJCTx1aXRleHQgbmFtZT0iU0NSVUJCQVJTVEFUVVNfU1RPUFBFRCIgdmFsdWU9Ikdlc3RvcHQiLz4NCgkJPHVpdGV4dCBuYW1lPSJTQ1JVQkJBUlNUQVRVU19QTEFZSU5HIiB2YWx1ZT0iQWZzcGVsZW4iLz4NCgkJPHVpdGV4dCBuYW1lPSJTQ1JVQkJBUlNUQVRVU19OT0FVRElPIiB2YWx1ZT0iR2VlbiBhdWRpbyIvPg0KCQk8dWl0ZXh0IG5hbWU9IlNDUlVCQkFSU1RBVFVTX1ZJRFBMQVlJTkciIHZhbHVlPSJWaWRlbyBhZnNwZWxlbiIvPg0KCQk8dWl0ZXh0IG5hbWU9IlNDUlVCQkFSU1RBVFVTX0xPQURJTkciIHZhbHVlPSJMYWRlbiIvPg0KCQk8dWl0ZXh0IG5hbWU9IlNDUlVCQkFSU1RBVFVTX0JVRkZFUklORyIgdmFsdWU9IkJ1ZmZlcmVuIi8+DQoJCTx1aXRleHQgbmFtZT0iU0NSVUJCQVJTVEFUVVNfUVVFU1RJT04iIHZhbHVlPSJWcmFhZyBtZXQgYW50d29vcmQiLz4NCgkJPHVpdGV4dCBuYW1lPSJTQ1JVQkJBUlNUQVRVU19SRVZJRVdRVUlaIiB2YWx1ZT0iUXVpeiBjb250cm9sZXJlbiIvPg0KCQk8IS0tIHN1YnN0aXR1dGlvbjogJW0gPT0gbWludXRlcyByZW1haW5pbmcgLS0+DQoJCTwhLS0gc3Vic3RpdHV0aW9uOiAlcyA9PSBzZWNvbmRzIHJlbWFpbmluZyAtLT4NCgkJPHVpdGV4dCBuYW1lPSJFTEFQU0VEIiB2YWx1ZT0iRXIgcmVzdGVyZW4gJW0gbWludXRlbiAlcyBzZWNvbmRlbiIvPg0KCQk8dWl0ZXh0IG5hbWU9Ik5PVEZPVU5EIiB2YWx1ZT0iTmlldHMgZ2V2b25kZW4iLz4NCgkJPHVpdGV4dCBuYW1lPSJBVFRBQ0hNRU5UUyIgdmFsdWU9IkJpamxhZ2VuIi8+DQoJCTwhLS0gc3Vic3RpdHV0aW9uOiAlcCA9PSBjdXJyZW50IHNwZWFrZXIncyB0aXRsZSAtLT4NCgkJPHVpdGV4dCBuYW1lPSJCSU9XSU5fVElUTEUiIHZhbHVlPSJCaW9ncmFmaWU6ICVwIi8+DQoJCTx1aXRleHQgbmFtZT0iQklPQlROX1RJVExFIiB2YWx1ZT0iQmlvZ3JhZmllIi8+DQoJCTx1aXRleHQgbmFtZT0iRElWSURFUkJUTl9USVRMRSIgdmFsdWU9InwiLz4NCgkJPHVpdGV4dCBuYW1lPSJDT05UQUNUQlROX1RJVExFIiB2YWx1ZT0iQ29udGFjdCIvPg0KCQk8dWl0ZXh0IG5hbWU9IlRBQl9RVUlaIiB2YWx1ZT0iUXVpeiIvPg0KCQk8dWl0ZXh0IG5hbWU9IlRBQl9PVVRMSU5FIiB2YWx1ZT0iT3ZlcnppY2h0Ii8+DQoJCTx1aXRleHQgbmFtZT0iVEFCX1RIVU1CIiB2YWx1ZT0iTWluaWF0dXVyIi8+DQoJCTx1aXRleHQgbmFtZT0iVEFCX05PVEVTIiB2YWx1ZT0iTm90aXRpZXMiLz4NCgkJPHVpdGV4dCBuYW1lPSJUQUJfU0VBUkNIIiB2YWx1ZT0iWm9la2VuIi8+DQoJCTx1aXRleHQgbmFtZT0iU0xJREVfSEVBRElORyIgdmFsdWU9IlRpdGVsIHZhbiBkaWEiLz4NCgkJPHVpdGV4dCBuYW1lPSJEVVJBVElPTl9IRUFESU5HIiB2YWx1ZT0iRHV1ciIvPg0KCQk8dWl0ZXh0IG5hbWU9IlNFQVJDSF9IRUFESU5HIiB2YWx1ZT0iWm9la2VuIG5hYXIgdGVrc3Q6Ii8+DQoJCTx1aXRleHQgbmFtZT0iVEhVTUJfSEVBRElORyIgdmFsdWU9IkRpYSIvPg0KCQk8dWl0ZXh0IG5hbWU9IlRIVU1CX0lORk8iIHZhbHVlPSJUaXRlbC9kdXVyIHZhbiBkaWEiLz4NCgkJPHVpdGV4dCBuYW1lPSJBVFRBQ0hOQU1FX0hFQURJTkciIHZhbHVlPSJCZXN0YW5kc25hYW0iLz4NCgkJPHVpdGV4dCBuYW1lPSJBVFRBQ0hTSVpFX0hFQURJTkciIHZhbHVlPSJHcm9vdHRlIi8+DQoJCTx1aXRleHQgbmFtZT0iU0xJREVfTk9URVMiIHZhbHVlPSJEaWFub3RpdGllcyIvPg0KCQk8IS0tcXVpeiBwb2QgYW5kIG1lc3NhZ2UgYm94IHRleHRzLS0+DQoJCTx1aXRleHQgbmFtZT0iUVVJWlBPRF9RVUlaX0FUVEVNUFQiIHZhbHVlPSJRdWl6cG9naW5nOiIvPg0KCQk8dWl0ZXh0IG5hbWU9IlFVSVpQT0RfUVVJWl9BVFRFTVBUX1ZBTFVFIiB2YWx1ZT0iJW4gdmFuICV0Ii8+DQoJCTx1aXRleHQgbmFtZT0iUVVJWlBPRF9RVUlaX1NDT1JFIiB2YWx1ZT0iQmVoYWFsZGUgc2NvcmU6Ii8+DQoJCTx1aXRleHQgbmFtZT0iUVVJWlBPRF9RVUlaX1BBU1NTQ09SRSIgdmFsdWU9IlZvbGRvZW5kZSBzY29yZToiLz4NCgkJPHVpdGV4dCBuYW1lPSJRVUlaUE9EX1FVSVpfTUFYU0NPUkUiIHZhbHVlPSJNYXhpbWFhbCBoYWFsYmFyZSBzY29yZToiLz4NCgkJPHVpdGV4dCBuYW1lPSJRVUlaUE9EX1FVRVNBVE1QVF9TVFIiIHZhbHVlPSJQb2dpbmc6ICVuIHZhbiAldCIvPg0KCQk8dWl0ZXh0IG5hbWU9IlFVSVpQT0RfUVVFU1RZUEVfU1RSIiB2YWx1ZT0iVHlwZTogJXMiLz4NCgkJPHVpdGV4dCBuYW1lPSJRVUlaUE9EX1FVRVNUWVBFX0dSRCIgdmFsdWU9IlRlbHQgdm9vciBzY29yZSIvPg0KCQk8dWl0ZXh0IG5hbWU9IlFVSVpQT0RfUVVFU1RZUEVfU1ZZIiB2YWx1ZT0iRW5xdcOqdGUiLz4NCgkJPHVpdGV4dCBuYW1lPSJRVUlaUE9EX1FVSVpBVE1QVF9JTkYiIHZhbHVlPSJPbmJlcGVya3QiLz4NCgkJPHVpdGV4dCBuYW1lPSJRVUlaUE9EX1FVRVNBVE1QVF9JTkYiIHZhbHVlPSJPbmJlcGVya3QiLz4NCgkJPHVpdGV4dCBuYW1lPSJXQVJOSU5HTVNHX1lFU1NUUklORyIgdmFsdWU9IkphIi8+DQoJCTx1aXRleHQgbmFtZT0iV0FSTklOR01TR19OT1NUUklORyIgdmFsdWU9Ik5lZSIvPg0KCQk8dWl0ZXh0IG5hbWU9IldBUk5JTkdNU0dfVElUTEVTVFJJTkciIHZhbHVlPSJXYWFyc2NodXdpbmcgbWV0IGJldHJla2tpbmcgdG90IHF1aXpuYXZpZ2F0aWUiLz4NCgkJPHVpdGV4dCBuYW1lPSJXQVJOSU5HTVNHX01TR1NUUklORyIgdmFsdWU9IlUgaGVidCBuaWV0IGFsbGUgdnJhZ2VuIGluIGRlemUgcXVpeiBiZWFudHdvb3JkLiYjeEE7JiN4QTtLbGlrIG9wIEphIG9tIGRlIHF1aXogYWYgdGUgc2x1aXRlbi4gS2xpayBvcCBOZWUgb20gZGUgcXVpeiB2b29ydCB0ZSB6ZXR0ZW4uIi8+DQoJCTx1aXRleHQgbmFtZT0iSU5GT1JNQVRJT05fSDI2NF9GTEFTSFBMQVlFUiIgdmFsdWU9IkRlemUgdmlkZW8gd29yZHQgbmlldCBvbmRlcnN0ZXVuZCBkb29yIGRlIHZlcnNpZSB2YW4gRmxhc2ggUGxheWVyIGRpZSBtb21lbnRlZWwgb3AgdXcgY29tcHV0ZXIgaXMgZ2XDr25zdGFsbGVlcmQuIEtsaWsgaW4gZGUgdmlkZW8gb20gZGUgbmlldXdzdGUgRmxhc2ggUGxheWVyIHRlIGRvd25sb2FkZW4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lppanBhbmVlbCBhYW4gZGVlbG5lbWVycyB3ZWVyZ2V2ZW4iLz4NCgkJPHVpdGV4dCBuYW1lPSJNVVRFIiB2YWx1ZT0iRGVtcGVuIi8+DQoJCTx1aXRleHQgbmFtZT0iRE9DV1JBUF9USVRMRSIgdmFsdWU9IlByZXNlbnRlci1iZXN0YW5kc2JpamxhZ2UiLz4NCgkJPHVpdGV4dCBuYW1lPSJET0NXUkFQX01TRyIgdmFsdWU9Ik9wc2xhYW4gaW4gRGV6ZSBjb21wdXRlciIvPg0KCQk8dWl0ZXh0IG5hbWU9IkRPQ1dSQVBfUFJPTVBUIiB2YWx1ZT0iS2xpayBvbSB0ZSBkb3dubG9hZGVuIi8+DQoJPC9sYW5ndWFnZT4NCgk8bGFuZ3VhZ2UgaWQ9ImNuIj4NCgkJPCEtLSBmb3JtYXQgZm9yIHVpZm9udCB2YWx1ZSBpcyAiZm9udCxzaXplLGlzYm9sZCxpc2l0YWxpYyxpc3NoYWRvd2VkIiAtLT4NCgkJPHVpZm9udCBuYW1lPSJGT05UX1FVSVpaSU5HIiB2YWx1ZT0i5a6L5L2TLTE4MDMwLDEwLGZhbHNlLGZhbHNlLGZhbHNlIi8+DQoJCTx1aWZvbnQgbmFtZT0iRk9OVF9TQ1JVQlNUQVRVUyIgdmFsdWU9IuWui+S9ky0xODAzMCwxMCx0cnVlLGZhbHNlLHRydWUiLz4NCgkJPHVpZm9udCBuYW1lPSJGT05UX1NDUlVCVElNRSIgdmFsdWU9IuWui+S9ky0xODAzMCwxMCxmYWxzZSxmYWxzZSx0cnVlIi8+DQoJCTx1aWZvbnQgbmFtZT0iRk9OVF9FTEFQU0VEVElNRSIgdmFsdWU9IuWui+S9ky0xODAzMCwxMCx0cnVlLGZhbHNlLHRydWUiLz4NCgkJPHVpZm9udCBuYW1lPSJGT05UX1VUSUxTTUVOVSIgdmFsdWU9IuWui+S9ky0xODAzMCwxMCx0cnVlLGZhbHNlLGZhbHNlIi8+DQoJCTx1aWZvbnQgbmFtZT0iRk9OVF9UQUJTIiB2YWx1ZT0i5a6L5L2TLTE4MDMwLDE0LHRydWUsZmFsc2UsdHJ1ZSIvPg0KCQk8dWlmb250IG5hbWU9IkZPTlRfUFJFU0VOVEFUSU9OTkFNRSIgdmFsdWU9IuWui+S9ky0xODAzMCwxNCxmYWxzZSxmYWxzZSx0cnVlIi8+DQoJCTx1aWZvbnQgbmFtZT0iRk9OVF9QUkVTRU5URVJOQU1FIiB2YWx1ZT0i5a6L5L2TLTE4MDMwLDE0LHRydWUsZmFsc2UsdHJ1ZSIvPg0KCQk8dWlmb250IG5hbWU9IkZPTlRfUFJFU0VOVEVSVElUTEUiIHZhbHVlPSLlrovkvZMtMTgwMzAsMTMsZmFsc2UsZmFsc2UsdHJ1ZSIvPg0KCQk8dWlmb250IG5hbWU9IkZPTlRfQklPQlROIiB2YWx1ZT0i5a6L5L2TLTE4MDMwLDEwLGZhbHNlLGZhbHNlLHRydWUiLz4NCgkJPHVpZm9udCBuYW1lPSJGT05UX05PVEVTIiB2YWx1ZT0i5a6L5L2TLTE4MDMwLDEyLGZhbHNlLGZhbHNlLGZhbHNlIi8+DQoJCTx1aWZvbnQgbmFtZT0iRk9OVF9PVVRMSU5FIiB2YWx1ZT0i5a6L5L2TLTE4MDMwLDEyLGZhbHNlLGZhbHNlLHRydWUiLz4NCgkJPHVpZm9udCBuYW1lPSJGT05UX1NFQVJDSCIgdmFsdWU9IuWui+S9ky0xODAzMCwxMixmYWxzZSxmYWxzZSx0cnVlIi8+DQoJCTx1aWZvbnQgbmFtZT0iRk9OVF9USFVNQiIgdmFsdWU9IuWui+S9ky0xODAzMCwxMCxmYWxzZSxmYWxzZSx0cnVlIi8+DQoJCTx1aWZvbnQgbmFtZT0iRk9OVF9CSU9XSU4iIHZhbHVlPSLlrovkvZMtMTgwMzAsMTIsZmFsc2UsZmFsc2UsZmFsc2UiLz4NCgkJPHVpZm9udCBuYW1lPSJGT05UX0xJU1RIRUFESU5HIiB2YWx1ZT0i5a6L5L2TLTE4MDMwLDEwLGZhbHNlLGZhbHNlLGZhbHNlIi8+DQoJCTx1aWZvbnQgbmFtZT0iRk9OVF9XSU5USVRMRSIgdmFsdWU9IuWui+S9ky0xODAzMCwxMCxmYWxzZSxmYWxzZSx0cnVlIi8+DQoJCTx1aWZvbnQgbmFtZT0iRk9OVF9BVFRBQ0hNRU5UUyIgdmFsdWU9IuWui+S9ky0xODAzMCwxMixmYWxzZSxmYWxzZSx0cnVlIi8+DQoJCTwhLS1xdWl6IHBvZCBhbmQgbWVzc2FnZSBib3ggdGV4dCBmb250cy0tPg0KCQk8dWlmb250IG5hbWU9IkZPTlRfTVNHQk9YX1dJTlRJVExFIiB2YWx1ZT0i5a6L5L2TLTE4MDMwLDEyLHRydWUsZmFsc2UsdHJ1ZSIvPg0KCQk8dWlmb250IG5hbWU9IkZPTlRfTVNHQk9YX01TRyIgdmFsdWU9IuWui+S9ky0xODAzMCwxMixmYWxzZSxmYWxzZSx0cnVlIi8+DQoJCTx1aWZvbnQgbmFtZT0iRk9OVF9NU0dCT1hfT1BUSU9OUyIgdmFsdWU9IuWui+S9ky0xODAzMCwxMCx0cnVlLGZhbHNlLHRydWUiLz4NCgkJPHVpZm9udCBuYW1lPSJGT05UX1FVSVpQT0RfUVVJWl9USVRMRSIgdmFsdWU9IuWui+S9ky0xODAzMCwxMix0cnVlLGZhbHNlLHRydWUiLz4NCgkJPHVpZm9udCBuYW1lPSJGT05UX1FVSVpQT0RfUVVJWl9BVFRFTVBUIiB2YWx1ZT0i5a6L5L2TLTE4MDMwLDEwLGZhbHNlLGZhbHNlLHRydWUiLz4NCgkJPHVpZm9udCBuYW1lPSJGT05UX1FVSVpQT0RfUVVJWl9BVFRFTVBUX1ZBTFVFIiB2YWx1ZT0i5a6L5L2TLTE4MDMwLDEwLHRydWUsZmFsc2UsdHJ1ZSIvPg0KCQk8dWlmb250IG5hbWU9IkZPTlRfUVVJWlBPRF9RVUVTVElPTl9TQ09SRSIgdmFsdWU9IuWui+S9ky0xODAzMCwxMCxmYWxzZSxmYWxzZSx0cnVlIi8+DQoJCTx1aWZvbnQgbmFtZT0iRk9OVF9RVUlaUE9EX1FVRVNUSU9OX1NDT1JFX1ZBTFVFIiB2YWx1ZT0i5a6L5L2TLTE4MDMwLDEwLHRydWUsZmFsc2UsdHJ1ZSIvPg0KCQk8dWlmb250IG5hbWU9IkZPTlRfUVVJWlBPRF9RVUVTVElPTl9BVFRFTVBUIiB2YWx1ZT0i5a6L5L2TLTE4MDMwLDEwLGZhbHNlLGZhbHNlLHRydWUiLz4NCgkJPHVpZm9udCBuYW1lPSJGT05UX1FVSVpQT0RfUVVFU1RJT05fQVRURU1QVF9WQUxVRSIgdmFsdWU9IuWui+S9ky0xODAzMCwxMCx0cnVlLGZhbHNlLHRydWUiLz4NCgkJPHVpZm9udCBuYW1lPSJGT05UX1FVSVpQT0RfUVVFU1RJT05fVEFHIiB2YWx1ZT0i5a6L5L2TLTE4MDMwLDEyLHRydWUsZmFsc2UsdHJ1ZSIvPg0KCQk8dWlmb250IG5hbWU9IkZPTlRfUVVJWlBPRF9RVUlaX1FVRVNUSU9OX0NPVU5UIiB2YWx1ZT0i5a6L5L2TLTE4MDMwLDEwLGZhbHNlLGZhbHNlLHRydWUiLz4NCgkJPHVpZm9udCBuYW1lPSJGT05UX1FVSVpQT0RfUVVJWl9RVUVTVElPTl9DT1VOVF9WQUxVRSIgdmFsdWU9IuWui+S9ky0xODAzMCwxMCx0cnVlLGZhbHNlLHRydWUiLz4NCgkJPHVpZm9udCBuYW1lPSJGT05UX1FVSVpQT0RfUVVJWl9RVUVTVElPTl9BVFRFTVBURUQiIHZhbHVlPSLlrovkvZMtMTgwMzAsMTAsZmFsc2UsZmFsc2UsdHJ1ZSIvPg0KCQk8dWlmb250IG5hbWU9IkZPTlRfUVVJWlBPRF9RVUlaX1FVRVNUSU9OX0FUVEVNUFRFRF9WQUxVRSIgdmFsdWU9IuWui+S9ky0xODAzMCwxMCx0cnVlLGZhbHNlLHRydWUiLz4NCgkJPHVpZm9udCBuYW1lPSJGT05UX1FVSVpQT0RfUVVJWl9TQ09SRV9UQUciIHZhbHVlPSLlrovkvZMtMTgwMzAsMTIsdHJ1ZSxmYWxzZSx0cnVlIi8+DQoJCTx1aWZvbnQgbmFtZT0iRk9OVF9RVUlaUE9EX1FVSVpfU0NPUkUiIHZhbHVlPSLlrovkvZMtMTgwMzAsMTAsZmFsc2UsZmFsc2UsdHJ1ZSIvPg0KCQk8dWlmb250IG5hbWU9IkZPTlRfUVVJWlBPRF9RVUlaX1NDT1JFX1ZBTFVFIiB2YWx1ZT0i5a6L5L2TLTE4MDMwLDEwLHRydWUsZmFsc2UsdHJ1ZSIvPg0KCQk8dWlmb250IG5hbWU9IkZPTlRfUVVJWlBPRF9RVUlaX01BWFNDT1JFIiB2YWx1ZT0i5a6L5L2TLTE4MDMwLDEwLGZhbHNlLGZhbHNlLHRydWUiLz4NCgkJPHVpZm9udCBuYW1lPSJGT05UX1FVSVpQT0RfUVVJWl9NQVhTQ09SRV9WQUxVRSIgdmFsdWU9IuWui+S9ky0xODAzMCwxMCx0cnVlLGZhbHNlLHRydWUiLz4NCgkJPHVpZm9udCBuYW1lPSJGT05UX1FVSVpQT0RfUVVJWl9QQVNTU0NPUkUiIHZhbHVlPSLlrovkvZMtMTgwMzAsMTAsZmFsc2UsZmFsc2UsdHJ1ZSIvPg0KCQk8dWlmb250IG5hbWU9IkZPTlRfUVVJWlBPRF9RVUlaX1BBU1NTQ09SRV9WQUxVRSIgdmFsdWU9IuWui+S9ky0xODAzMCwxMCx0cnVlLGZhbHNlLHRydWUiLz4NCgkJPCEtLSB1aXRleHQgLS0+DQoJCTwhLS0gc3Vic3RpdHV0aW9uOiAlbiA9PSBzbGlkZSBudW1iZXIgLS0+DQoJCTx1aXRleHQgbmFtZT0iVU5OQU1FRFNMSURFVElUTEUiIHZhbHVlPSLlubvnga/niYcgJW4iLz4NCgkJPCEtLSBzdWJzdGl0dXRpb246ICVuID09IHNsaWRlIG51bWJlciAtLT4NCgkJPCEtLSBzdWJzdGl0dXRpb246ICV0ID09IHRvdGFsIHNsaWRlIGNvdW50IC0tPg0KCQk8dWl0ZXh0IG5hbWU9IlNDUlVCQkFSU1RBVFVTX1NMSURFSU5GTyIgdmFsdWU9IuW5u+eBr+eJhyAlbiAvICV0IHwgIi8+DQoJCTx1aXRleHQgbmFtZT0iU0NSVUJCQVJTVEFUVVNfU1RPUFBFRCIgdmFsdWU9IuW3suWBnOatoiIvPg0KCQk8dWl0ZXh0IG5hbWU9IlNDUlVCQkFSU1RBVFVTX1BMQVlJTkciIHZhbHVlPSLmraPlnKjmkq3mlL4iLz4NCgkJPHVpdGV4dCBuYW1lPSJTQ1JVQkJBUlNUQVRVU19OT0FVRElPIiB2YWx1ZT0i5peg6Z+z6aKRIi8+DQoJCTx1aXRleHQgbmFtZT0iU0NSVUJCQVJTVEFUVVNfVklEUExBWUlORyIgdmFsdWU9IuinhumikeaSreaUviIvPg0KCQk8dWl0ZXh0IG5hbWU9IlNDUlVCQkFSU1RBVFVTX0xPQURJTkciIHZhbHVlPSLmraPlnKjovb3lhaUiLz4NCgkJPHVpdGV4dCBuYW1lPSJTQ1JVQkJBUlNUQVRVU19CVUZGRVJJTkciIHZhbHVlPSLmraPlnKjov5vooYznvJPlhrLlpITnkIYiLz4NCgkJPHVpdGV4dCBuYW1lPSJTQ1JVQkJBUlNUQVRVU19RVUVTVElPTiIgdmFsdWU9IuWbnuetlOmXrumimCIvPg0KCQk8dWl0ZXh0IG5hbWU9IlNDUlVCQkFSU1RBVFVTX1JFVklFV1FVSVoiIHZhbHVlPSLmraPlnKjlrqHpmIXmtYvpqowiLz4NCgkJPCEtLSBzdWJzdGl0dXRpb246ICVtID09IG1pbnV0ZXMgcmVtYWluaW5nIC0tPg0KCQk8IS0tIHN1YnN0aXR1dGlvbjogJXMgPT0gc2Vjb25kcyByZW1haW5pbmcgLS0+DQoJCTx1aXRleHQgbmFtZT0iRUxBUFNFRCIgdmFsdWU9IuWJqeS9mSAlbSDliIbpkp8gJXMg56eSIi8+DQoJCTx1aXRleHQgbmFtZT0iTk9URk9VTkQiIHZhbHVlPSLmnKrmib7liLDku7vkvZXlhoXlrrkiLz4NCgkJPHVpdGV4dCBuYW1lPSJBVFRBQ0hNRU5UUyIgdmFsdWU9IumZhOS7tiIvPg0KCQk8IS0tIHN1YnN0aXR1dGlvbjogJXAgPT0gY3VycmVudCBzcGVha2VyJ3MgdGl0bGUgLS0+DQoJCTx1aXRleHQgbmFtZT0iQklPV0lOX1RJVExFIiB2YWx1ZT0i5Liq5Lq6566A5LuLOiAlcCIvPg0KCQk8dWl0ZXh0IG5hbWU9IkJJT0JUTl9USVRMRSIgdmFsdWU9IuS4quS6uueugOS7iyIvPg0KCQk8dWl0ZXh0IG5hbWU9IkRJVklERVJCVE5fVElUTEUiIHZhbHVlPSJ8Ii8+DQoJCTx1aXRleHQgbmFtZT0iQ09OVEFDVEJUTl9USVRMRSIgdmFsdWU9IuiBlOezu+aWueW8jyIvPg0KCQk8dWl0ZXh0IG5hbWU9IlRBQl9RVUlaIiB2YWx1ZT0i5rWL6aqMIi8+DQoJCTx1aXRleHQgbmFtZT0iVEFCX09VVExJTkUiIHZhbHVlPSLlpKfnurIiLz4NCgkJPHVpdGV4dCBuYW1lPSJUQUJfVEhVTUIiIHZhbHVlPSLnvKnnlaXlm74iLz4NCgkJPHVpdGV4dCBuYW1lPSJUQUJfTk9URVMiIHZhbHVlPSLlpIfms6giLz4NCgkJPHVpdGV4dCBuYW1lPSJUQUJfU0VBUkNIIiB2YWx1ZT0i5pCc57SiIi8+DQoJCTx1aXRleHQgbmFtZT0iU0xJREVfSEVBRElORyIgdmFsdWU9IuW5u+eBr+eJh+agh+mimCIvPg0KCQk8dWl0ZXh0IG5hbWU9IkRVUkFUSU9OX0hFQURJTkciIHZhbHVlPSLmjIHnu63ml7bpl7QiLz4NCgkJPHVpdGV4dCBuYW1lPSJTRUFSQ0hfSEVBRElORyIgdmFsdWU9IuaQnOe0ouaWh+acrDoiLz4NCgkJPHVpdGV4dCBuYW1lPSJUSFVNQl9IRUFESU5HIiB2YWx1ZT0i5bm754Gv54mHIi8+DQoJCTx1aXRleHQgbmFtZT0iVEhVTUJfSU5GTyIgdmFsdWU9IuW5u+eBr+eJh+agh+mimC/mjIHnu63ml7bpl7QiLz4NCgkJPHVpdGV4dCBuYW1lPSJBVFRBQ0hOQU1FX0hFQURJTkciIHZhbHVlPSLmlofku7blkI0iLz4NCgkJPHVpdGV4dCBuYW1lPSJBVFRBQ0hTSVpFX0hFQURJTkciIHZhbHVlPSLlpKflsI8iLz4NCgkJPHVpdGV4dCBuYW1lPSJTTElERV9OT1RFUyIgdmFsdWU9IuW5u+eBr+eJh+Wkh+azqCIvPg0KCQk8IS0tcXVpeiBwb2QgYW5kIG1lc3NhZ2UgYm94IHRleHRzLS0+DQoJCTx1aXRleHQgbmFtZT0iUVVJWlBPRF9RVUlaX0FUVEVNUFQiIHZhbHVlPSLmtYvpqozlsJ3or5XmrKHmlbA6Ii8+DQoJCTx1aXRleHQgbmFtZT0iUVVJWlBPRF9RVUlaX0FUVEVNUFRfVkFMVUUiIHZhbHVlPSLnrKwgJW4g5qyh77yM5YWxICV0IOasoSIvPg0KCQk8dWl0ZXh0IG5hbWU9IlFVSVpQT0RfUVVJWl9TQ09SRSIgdmFsdWU9IuW+l+WIhjoiLz4NCgkJPHVpdGV4dCBuYW1lPSJRVUlaUE9EX1FVSVpfUEFTU1NDT1JFIiB2YWx1ZT0i5Y+K5qC85YiG5pWwOiIvPg0KCQk8dWl0ZXh0IG5hbWU9IlFVSVpQT0RfUVVJWl9NQVhTQ09SRSIgdmFsdWU9IuacgOmrmOWIhuaVsDoiLz4NCgkJPHVpdGV4dCBuYW1lPSJRVUlaUE9EX1FVRVNBVE1QVF9TVFIiIHZhbHVlPSLlsJ3or5XmrKHmlbA6IOesrCAlbiDmrKHvvIzlhbEgJXQg5qyhIi8+DQoJCTx1aXRleHQgbmFtZT0iUVVJWlBPRF9RVUVTVFlQRV9TVFIiIHZhbHVlPSLnsbvlnos6ICVzIi8+DQoJCTx1aXRleHQgbmFtZT0iUVVJWlBPRF9RVUVTVFlQRV9HUkQiIHZhbHVlPSLor4TnuqciLz4NCgkJPHVpdGV4dCBuYW1lPSJRVUlaUE9EX1FVRVNUWVBFX1NWWSIgdmFsdWU9Iuiwg+afpSIvPg0KCQk8dWl0ZXh0IG5hbWU9IlFVSVpQT0RfUVVJWkFUTVBUX0lORiIgdmFsdWU9IuaXoOmZkCIvPg0KCQk8dWl0ZXh0IG5hbWU9IlFVSVpQT0RfUVVFU0FUTVBUX0lORiIgdmFsdWU9IuaXoOmZkCIvPg0KCQk8dWl0ZXh0IG5hbWU9IldBUk5JTkdNU0dfWUVTU1RSSU5HIiB2YWx1ZT0i5pivIi8+DQoJCTx1aXRleHQgbmFtZT0iV0FSTklOR01TR19OT1NUUklORyIgdmFsdWU9IuWQpiIvPg0KCQk8dWl0ZXh0IG5hbWU9IldBUk5JTkdNU0dfVElUTEVTVFJJTkciIHZhbHVlPSLmtYvpqozlr7zoiKrorablkYoiLz4NCgkJPHVpdGV4dCBuYW1lPSJXQVJOSU5HTVNHX01TR1NUUklORyIgdmFsdWU9IuatpOa1i+mqjOS4reacieacquWwneivleS9nOetlOeahOmXrumimOOAgiYjeEE7JiN4QTvljZXlh7vigJzmmK/igJ3pgIDlh7rmraTmtYvpqozjgILljZXlh7vigJzlkKbigJ3nu6fnu63mtYvpqozjgIIiLz4NCgkJPHVpdGV4dCBuYW1lPSJJTkZPUk1BVElPTl9IMjY0X0ZMQVNIUExBWUVSIiB2YWx1ZT0i5b2T5YmN5a6J6KOF5Zyo5oKo55qE6K6h566X5py65LiK55qEIEZsYXNoIFBsYXllciDniYjmnKzkuI3mlK/mjIHor6Xop4bpopHjgILljZXlh7vop4bpopHljLrln5/kuIvovb3mnIDmlrDniYjmnKznmoQgRmxhc2ggUGxheWVy44CC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uWQkeWPguWKoOiAheaYvuekuuaPkOimgeagjyIvPg0KCQk8dWl0ZXh0IG5hbWU9Ik1VVEUiIHZhbHVlPSLpnZnpn7MiLz4NCgkJPHVpdGV4dCBuYW1lPSJET0NXUkFQX1RJVExFIiB2YWx1ZT0iUHJlc2VudGVyIOaWh+S7tumZhOS7tiIvPg0KCQk8dWl0ZXh0IG5hbWU9IkRPQ1dSQVBfTVNHIiB2YWx1ZT0i5L+d5a2Y5Yiw5oiR55qE6K6h566X5py6Ii8+DQoJCTx1aXRleHQgbmFtZT0iRE9DV1JBUF9QUk9NUFQiIHZhbHVlPSLljZXlh7vku6XkuIvovb0iLz4NCgk8L2xhbmd1YWdlPg0KCTxsYW5ndWFnZSBpZD0idHIiPg0KCQk8IS0tIGZvcm1hdCBmb3IgdWlmb250IHZhbHVlIGlzICJmb250LHNpemUsaXNib2xkLGlzaXRhbGljLGlzc2hhZG93ZWQiIC0tPg0KCQk8dWlmb250IG5hbWU9IkZPTlRfUVVJWlpJTkciIHZhbHVlPSJWZXJkYW5hLDksZmFsc2UsZmFsc2UsZmFsc2UiLz4NCgkJPHVpZm9udCBuYW1lPSJGT05UX1NDUlVCU1RBVFVTIiB2YWx1ZT0iVmVyZGFuYSw5LHRydWUsZmFsc2UsdHJ1ZSIvPg0KCQk8dWlmb250IG5hbWU9IkZPTlRfU0NSVUJUSU1FIiB2YWx1ZT0iVmVyZGFuYSw5LGZhbHNlLGZhbHNlLHRydWUiLz4NCgkJPHVpZm9udCBuYW1lPSJGT05UX0VMQVBTRURUSU1FIiB2YWx1ZT0iVmVyZGFuYSw5LHRydWUsZmFsc2UsdHJ1ZSIvPg0KCQk8dWlmb250IG5hbWU9IkZPTlRfVVRJTFNNRU5VIiB2YWx1ZT0iVmVyZGFuYSw5LHRydWUsZmFsc2UsZmFsc2UiLz4NCgkJPHVpZm9udCBuYW1lPSJGT05UX1RBQlMiIHZhbHVlPSJWZXJkYW5hLDksdHJ1ZSxmYWxzZSx0cnVlIi8+DQoJCTx1aWZvbnQgbmFtZT0iRk9OVF9QUkVTRU5UQVRJT05OQU1FIiB2YWx1ZT0iVmVyZGFuYSwxNCxmYWxzZSxmYWxzZSx0cnVlIi8+DQoJCTx1aWZvbnQgbmFtZT0iRk9OVF9QUkVTRU5URVJOQU1FIiB2YWx1ZT0iVmVyZGFuYSwxMCx0cnVlLGZhbHNlLHRydWUiLz4NCgkJPHVpZm9udCBuYW1lPSJGT05UX1BSRVNFTlRFUlRJVExFIiB2YWx1ZT0iVmVyZGFuYSwxMCxmYWxzZSxmYWxzZSx0cnVlIi8+DQoJCTx1aWZvbnQgbmFtZT0iRk9OVF9CSU9CVE4iIHZhbHVlPSJWZXJkYW5hLDEwLGZhbHNlLGZhbHNlLHRydWUiLz4NCgkJPHVpZm9udCBuYW1lPSJGT05UX05PVEVTIiB2YWx1ZT0iVmVyZGFuYSwxMSxmYWxzZSxmYWxzZSxmYWxzZSIvPg0KCQk8dWlmb250IG5hbWU9IkZPTlRfT1VUTElORSIgdmFsdWU9IlZlcmRhbmEsMTEsZmFsc2UsZmFsc2UsdHJ1ZSIvPg0KCQk8dWlmb250IG5hbWU9IkZPTlRfU0VBUkNIIiB2YWx1ZT0iVmVyZGFuYSwxMSxmYWxzZSxmYWxzZSx0cnVlIi8+DQoJCTx1aWZvbnQgbmFtZT0iRk9OVF9USFVNQiIgdmFsdWU9IlZlcmRhbmEsOSxmYWxzZSxmYWxzZSx0cnVlIi8+DQoJCTx1aWZvbnQgbmFtZT0iRk9OVF9CSU9XSU4iIHZhbHVlPSJWZXJkYW5hLDExLGZhbHNlLGZhbHNlLGZhbHNlIi8+DQoJCTx1aWZvbnQgbmFtZT0iRk9OVF9MSVNUSEVBRElORyIgdmFsdWU9IlZlcmRhbmEsOSxmYWxzZSxmYWxzZSxmYWxzZSIvPg0KCQk8dWlmb250IG5hbWU9IkZPTlRfV0lOVElUTEUiIHZhbHVlPSJWZXJkYW5hLDksZmFsc2UsZmFsc2UsdHJ1ZSIvPg0KCQk8dWlmb250IG5hbWU9IkZPTlRfQVRUQUNITUVOVFMiIHZhbHVlPSJWZXJkYW5hLDExLGZhbHNlLGZhbHNlLHRydWUiLz4NCgkJPCEtLXF1aXogcG9kIGFuZCBtZXNzYWdlIGJveCB0ZXh0IGZvbnRzLS0+DQoJCTx1aWZvbnQgbmFtZT0iRk9OVF9NU0dCT1hfV0lOVElUTEUiIHZhbHVlPSJWZXJkYW5hLDExLHRydWUsZmFsc2UsdHJ1ZSIvPg0KCQk8dWlmb250IG5hbWU9IkZPTlRfTVNHQk9YX01TRyIgdmFsdWU9IlZlcmRhbmEsMTEsZmFsc2UsZmFsc2UsdHJ1ZSIvPg0KCQk8dWlmb250IG5hbWU9IkZPTlRfTVNHQk9YX09QVElPTlMiIHZhbHVlPSJWZXJkYW5hLDksdHJ1ZSxmYWxzZSx0cnVlIi8+DQoJCTx1aWZvbnQgbmFtZT0iRk9OVF9RVUlaUE9EX1FVSVpfVElUTEUiIHZhbHVlPSJWZXJkYW5hLDExLHRydWUsZmFsc2UsdHJ1ZSIvPg0KCQk8dWlmb250IG5hbWU9IkZPTlRfUVVJWlBPRF9RVUlaX0FUVEVNUFQiIHZhbHVlPSJWZXJkYW5hLDksZmFsc2UsZmFsc2UsdHJ1ZSIvPg0KCQk8dWlmb250IG5hbWU9IkZPTlRfUVVJWlBPRF9RVUlaX0FUVEVNUFRfVkFMVUUiIHZhbHVlPSJWZXJkYW5hLDksdHJ1ZSxmYWxzZSx0cnVlIi8+DQoJCTx1aWZvbnQgbmFtZT0iRk9OVF9RVUlaUE9EX1FVRVNUSU9OX1NDT1JFIiB2YWx1ZT0iVmVyZGFuYSw5LGZhbHNlLGZhbHNlLHRydWUiLz4NCgkJPHVpZm9udCBuYW1lPSJGT05UX1FVSVpQT0RfUVVFU1RJT05fU0NPUkVfVkFMVUUiIHZhbHVlPSJWZXJkYW5hLDksdHJ1ZSxmYWxzZSx0cnVlIi8+DQoJCTx1aWZvbnQgbmFtZT0iRk9OVF9RVUlaUE9EX1FVRVNUSU9OX0FUVEVNUFQiIHZhbHVlPSJWZXJkYW5hLDksZmFsc2UsZmFsc2UsdHJ1ZSIvPg0KCQk8dWlmb250IG5hbWU9IkZPTlRfUVVJWlBPRF9RVUVTVElPTl9BVFRFTVBUX1ZBTFVFIiB2YWx1ZT0iVmVyZGFuYSw5LHRydWUsZmFsc2UsdHJ1ZSIvPg0KCQk8dWlmb250IG5hbWU9IkZPTlRfUVVJWlBPRF9RVUVTVElPTl9UQUciIHZhbHVlPSJWZXJkYW5hLDExLHRydWUsZmFsc2UsdHJ1ZSIvPg0KCQk8dWlmb250IG5hbWU9IkZPTlRfUVVJWlBPRF9RVUlaX1FVRVNUSU9OX0NPVU5UIiB2YWx1ZT0iVmVyZGFuYSw5LGZhbHNlLGZhbHNlLHRydWUiLz4NCgkJPHVpZm9udCBuYW1lPSJGT05UX1FVSVpQT0RfUVVJWl9RVUVTVElPTl9DT1VOVF9WQUxVRSIgdmFsdWU9IlZlcmRhbmEsOSx0cnVlLGZhbHNlLHRydWUiLz4NCgkJPHVpZm9udCBuYW1lPSJGT05UX1FVSVpQT0RfUVVJWl9RVUVTVElPTl9BVFRFTVBURUQiIHZhbHVlPSJWZXJkYW5hLDksZmFsc2UsZmFsc2UsdHJ1ZSIvPg0KCQk8dWlmb250IG5hbWU9IkZPTlRfUVVJWlBPRF9RVUlaX1FVRVNUSU9OX0FUVEVNUFRFRF9WQUxVRSIgdmFsdWU9IlZlcmRhbmEsOSx0cnVlLGZhbHNlLHRydWUiLz4NCgkJPHVpZm9udCBuYW1lPSJGT05UX1FVSVpQT0RfUVVJWl9TQ09SRV9UQUciIHZhbHVlPSJWZXJkYW5hLDExLHRydWUsZmFsc2UsdHJ1ZSIvPg0KCQk8dWlmb250IG5hbWU9IkZPTlRfUVVJWlBPRF9RVUlaX1NDT1JFIiB2YWx1ZT0iVmVyZGFuYSw5LGZhbHNlLGZhbHNlLHRydWUiLz4NCgkJPHVpZm9udCBuYW1lPSJGT05UX1FVSVpQT0RfUVVJWl9TQ09SRV9WQUxVRSIgdmFsdWU9IlZlcmRhbmEsOSx0cnVlLGZhbHNlLHRydWUiLz4NCgkJPHVpZm9udCBuYW1lPSJGT05UX1FVSVpQT0RfUVVJWl9NQVhTQ09SRSIgdmFsdWU9IlZlcmRhbmEsOSxmYWxzZSxmYWxzZSx0cnVlIi8+DQoJCTx1aWZvbnQgbmFtZT0iRk9OVF9RVUlaUE9EX1FVSVpfTUFYU0NPUkVfVkFMVUUiIHZhbHVlPSJWZXJkYW5hLDksdHJ1ZSxmYWxzZSx0cnVlIi8+DQoJCTx1aWZvbnQgbmFtZT0iRk9OVF9RVUlaUE9EX1FVSVpfUEFTU1NDT1JFIiB2YWx1ZT0iVmVyZGFuYSw5LGZhbHNlLGZhbHNlLHRydWUiLz4NCgkJPHVpZm9udCBuYW1lPSJGT05UX1FVSVpQT0RfUVVJWl9QQVNTU0NPUkVfVkFMVUUiIHZhbHVlPSJWZXJkYW5hLDksdHJ1ZSxmYWxzZSx0cnVlIi8+DQoJCTwhLS0gdWl0ZXh0IC0tPg0KCQk8IS0tIHN1YnN0aXR1dGlvbjogJW4gPT0gc2xpZGUgbnVtYmVyIC0tPg0KCQk8dWl0ZXh0IG5hbWU9IlVOTkFNRURTTElERVRJVExFIiB2YWx1ZT0iU2xheXQgJW4iLz4NCgkJPCEtLSBzdWJzdGl0dXRpb246ICVuID09IHNsaWRlIG51bWJlciAtLT4NCgkJPCEtLSBzdWJzdGl0dXRpb246ICV0ID09IHRvdGFsIHNsaWRlIGNvdW50IC0tPg0KCQk8dWl0ZXh0IG5hbWU9IlNDUlVCQkFSU1RBVFVTX1NMSURFSU5GTyIgdmFsdWU9IlNsYXl0ICVuIC8gJXQgfCAiLz4NCgkJPHVpdGV4dCBuYW1lPSJTQ1JVQkJBUlNUQVRVU19TVE9QUEVEIiB2YWx1ZT0iRHVyZHVydWxkdSIvPg0KCQk8dWl0ZXh0IG5hbWU9IlNDUlVCQkFSU1RBVFVTX1BMQVlJTkciIHZhbHVlPSJPeW5hdMSxbMSxeW9yIi8+DQoJCTx1aXRleHQgbmFtZT0iU0NSVUJCQVJTVEFUVVNfTk9BVURJTyIgdmFsdWU9IlNlcyBZb2siLz4NCgkJPHVpdGV4dCBuYW1lPSJTQ1JVQkJBUlNUQVRVU19WSURQTEFZSU5HIiB2YWx1ZT0iVmlkZW8gT3luYXTEsWzEsXlvciIvPg0KCQk8dWl0ZXh0IG5hbWU9IlNDUlVCQkFSU1RBVFVTX0xPQURJTkciIHZhbHVlPSJZw7xrbGVuaXlvciIvPg0KCQk8dWl0ZXh0IG5hbWU9IlNDUlVCQkFSU1RBVFVTX0JVRkZFUklORyIgdmFsdWU9IkFyYWJlbGxlxJ9lIEFsxLFuxLF5b3IiLz4NCgkJPHVpdGV4dCBuYW1lPSJTQ1JVQkJBUlNUQVRVU19RVUVTVElPTiIgdmFsdWU9IlNvcnV5dSBZYW7EsXRsYSIvPg0KCQk8dWl0ZXh0IG5hbWU9IlNDUlVCQkFSU1RBVFVTX1JFVklFV1FVSVoiIHZhbHVlPSJTxLFuYXYgxLBuY2VsZW5peW9yIi8+DQoJCTwhLS0gc3Vic3RpdHV0aW9uOiAlbSA9PSBtaW51dGVzIHJlbWFpbmluZyAtLT4NCgkJPCEtLSBzdWJzdGl0dXRpb246ICVzID09IHNlY29uZHMgcmVtYWluaW5nIC0tPg0KCQk8dWl0ZXh0IG5hbWU9IkVMQVBTRUQiIHZhbHVlPSIlbSBEYWtpa2EgJXMgU2FuaXllIEthbGTEsSIvPg0KCQk8dWl0ZXh0IG5hbWU9Ik5PVEZPVU5EIiB2YWx1ZT0iSGVyaGFuZ2kgQmlyIMWeZXkgQnVsdW5tYWTEsSIvPg0KCQk8dWl0ZXh0IG5hbWU9IkFUVEFDSE1FTlRTIiB2YWx1ZT0iRWtsZXIiLz4NCgkJPCEtLSBzdWJzdGl0dXRpb246ICVwID09IGN1cnJlbnQgc3BlYWtlcidzIHRpdGxlIC0tPg0KCQk8dWl0ZXh0IG5hbWU9IkJJT1dJTl9USVRMRSIgdmFsdWU9IkJpbzogJXAiLz4NCgkJPHVpdGV4dCBuYW1lPSJCSU9CVE5fVElUTEUiIHZhbHVlPSJCaW8iLz4NCgkJPHVpdGV4dCBuYW1lPSJESVZJREVSQlROX1RJVExFIiB2YWx1ZT0ifCIvPg0KCQk8dWl0ZXh0IG5hbWU9IkNPTlRBQ1RCVE5fVElUTEUiIHZhbHVlPSLEsHJ0aWJhdCIvPg0KCQk8dWl0ZXh0IG5hbWU9IlRBQl9RVUlaIiB2YWx1ZT0iU8SxbmF2Ii8+DQoJCTx1aXRleHQgbmFtZT0iVEFCX09VVExJTkUiIHZhbHVlPSJBbmEgSGF0Ii8+DQoJCTx1aXRleHQgbmFtZT0iVEFCX1RIVU1CIiB2YWx1ZT0iUmVzaW0iLz4NCgkJPHVpdGV4dCBuYW1lPSJUQUJfTk9URVMiIHZhbHVlPSJOb3RsYXIiLz4NCgkJPHVpdGV4dCBuYW1lPSJUQUJfU0VBUkNIIiB2YWx1ZT0iQXJhIi8+DQoJCTx1aXRleHQgbmFtZT0iU0xJREVfSEVBRElORyIgdmFsdWU9IlNsYXl0IEJhxZ9sxLHEn8SxIi8+DQoJCTx1aXRleHQgbmFtZT0iRFVSQVRJT05fSEVBRElORyIgdmFsdWU9IlPDvHJlIi8+DQoJCTx1aXRleHQgbmFtZT0iU0VBUkNIX0hFQURJTkciIHZhbHVlPSJNZXRuaSBhcmE6Ii8+DQoJCTx1aXRleHQgbmFtZT0iVEhVTUJfSEVBRElORyIgdmFsdWU9IlNsYXl0Ii8+DQoJCTx1aXRleHQgbmFtZT0iVEhVTUJfSU5GTyIgdmFsdWU9IlNsYXl0IEJhxZ9sxLHEn8SxL1PDvHJlc2kiLz4NCgkJPHVpdGV4dCBuYW1lPSJBVFRBQ0hOQU1FX0hFQURJTkciIHZhbHVlPSJEb3N5YSBBZMSxIi8+DQoJCTx1aXRleHQgbmFtZT0iQVRUQUNIU0laRV9IRUFESU5HIiB2YWx1ZT0iQm95dXQiLz4NCgkJPHVpdGV4dCBuYW1lPSJTTElERV9OT1RFUyIgdmFsdWU9IlNsYXl0IE5vdGxhcsSxIi8+DQoJCTwhLS1xdWl6IHBvZCBhbmQgbWVzc2FnZSBib3ggdGV4dHMtLT4NCgkJPHVpdGV4dCBuYW1lPSJRVUlaUE9EX1FVSVpfQVRURU1QVCIgdmFsdWU9IlPEsW5hdiBEZW5lbWVzaToiLz4NCgkJPHVpdGV4dCBuYW1lPSJRVUlaUE9EX1FVSVpfQVRURU1QVF9WQUxVRSIgdmFsdWU9IiVuLyV0Ii8+DQoJCTx1aXRleHQgbmFtZT0iUVVJWlBPRF9RVUlaX1NDT1JFIiB2YWx1ZT0iUHVhbjoiLz4NCgkJPHVpdGV4dCBuYW1lPSJRVUlaUE9EX1FVSVpfUEFTU1NDT1JFIiB2YWx1ZT0iR2XDp21lIFB1YW7EsToiLz4NCgkJPHVpdGV4dCBuYW1lPSJRVUlaUE9EX1FVSVpfTUFYU0NPUkUiIHZhbHVlPSJNYWtzaW11bSBQdWFuOiIvPg0KCQk8dWl0ZXh0IG5hbWU9IlFVSVpQT0RfUVVFU0FUTVBUX1NUUiIgdmFsdWU9IkRlbmVtZTogJW4vJXQiLz4NCgkJPHVpdGV4dCBuYW1lPSJRVUlaUE9EX1FVRVNUWVBFX1NUUiIgdmFsdWU9IlTDvHI6ICVzIi8+DQoJCTx1aXRleHQgbmFtZT0iUVVJWlBPRF9RVUVTVFlQRV9HUkQiIHZhbHVlPSJCYXNhbWFrbMSxIi8+DQoJCTx1aXRleHQgbmFtZT0iUVVJWlBPRF9RVUVTVFlQRV9TVlkiIHZhbHVlPSJBbmtldCIvPg0KCQk8dWl0ZXh0IG5hbWU9IlFVSVpQT0RfUVVJWkFUTVBUX0lORiIgdmFsdWU9IlPEsW7EsXJzxLF6Ii8+DQoJCTx1aXRleHQgbmFtZT0iUVVJWlBPRF9RVUVTQVRNUFRfSU5GIiB2YWx1ZT0iU8SxbsSxcnPEsXoiLz4NCgkJPHVpdGV4dCBuYW1lPSJXQVJOSU5HTVNHX1lFU1NUUklORyIgdmFsdWU9IkV2ZXQiLz4NCgkJPHVpdGV4dCBuYW1lPSJXQVJOSU5HTVNHX05PU1RSSU5HIiB2YWx1ZT0iSGF5xLFyIi8+DQoJCTx1aXRleHQgbmFtZT0iV0FSTklOR01TR19USVRMRVNUUklORyIgdmFsdWU9IlPEsW5hdiBHZXppbm1lIFV5YXLEsXPEsSIvPg0KCQk8dWl0ZXh0IG5hbWU9IldBUk5JTkdNU0dfTVNHU1RSSU5HIiB2YWx1ZT0iQnUgU8SxbmF2ZGEgZGVuZW5tZW1pxZ8gc29ydWxhciB2YXIuJiN4QTsmI3hBO0V2ZXQgc2XDp2VuZcSfaW5pIHTEsWtsYXTEsXJzYW7EsXogU8SxbmF2ZGFuIMOnxLFrYWNha3PEsW7EsXouIFPEsW5hdmEgZGV2YW0gZXRtZWsgacOnaW4gSGF5xLFyIHNlw6dlbmXEn2luaSB0xLFrbGF0xLFuLiIvPg0KCQk8dWl0ZXh0IG5hbWU9IklORk9STUFUSU9OX0gyNjRfRkxBU0hQTEFZRVIiIHZhbHVlPSJCaWxnaXNheWFyxLFuxLF6YSB5w7xrbMO8IG9sYW4gZ2XDp2VybGkgRmxhc2ggUGxheWVyIHPDvHLDvG3DvCBidSB2aWRlb3l1IGRlc3Rla2xlbWl5b3IuIEVuIHNvbiBGbGFzaCBQbGF5ZXIgc8O8csO8bcO8bsO8IGluZGlybWVrIGnDp2luIHZpZGVvIGFsYW7EsW7EsSB0xLFrbGF0xLFuLiIvPg0KCQk8IS0tIHN1YnN0aXR1dGlvbjogJXAgPT0gcHJlc2VudGF0aW9uIHRpdGxlIC0tPg0KCQk8IS0tIHN1YnN0aXR1dGlvbjogJXMgPT0gc2xpZGUgdGl0bGUgLS0+DQoJCTwhLS0gc3Vic3RpdHV0aW9uOiAlbiA9PSBzbGlkZSBudW1iZXIgLS0+DQoJCTx1aXRleHQgbmFtZT0iQk9PS01BUksiIHZhbHVlPSJBZG9iZSBQcmVzZW50ZXIgLSAlcCIvPg0KCQk8IS0tIHN1YnN0aXR1dGlvbjogJXAgPT0gcHJlc2VudGF0aW9uIHRpdGxlIC0tPg0KCQk8IS0tIHN1YnN0aXR1dGlvbjogJXMgPT0gc2xpZGUgdGl0bGUgLS0+DQoJCTwhLS0gc3Vic3RpdHV0aW9uOiAlbiA9PSBzbGlkZSBudW1iZXIgLS0+DQoJCTx1aXRleHQgbmFtZT0iQk9PS01BUktTTElERSIgdmFsdWU9IkFkb2JlIFByZXNlbnRlciAtICVwICVzIi8+DQoJCTx1aXRleHQgbmFtZT0iU0hPV1NJREVCQVIiIHZhbHVlPSJLYXTEsWzEsW1jxLFsYXJhIGtlbmFyIMOndWJ1xJ91bnUgZ8O2c3RlciIvPg0KCQk8dWl0ZXh0IG5hbWU9Ik1VVEUiIHZhbHVlPSJTZXNzaXoiLz4NCgkJPHVpdGV4dCBuYW1lPSJET0NXUkFQX1RJVExFIiB2YWx1ZT0iUHJlc2VudGVyIERvc3lhIEVraSIvPg0KCQk8dWl0ZXh0IG5hbWU9IkRPQ1dSQVBfTVNHIiB2YWx1ZT0iQmlsZ2lzYXlhcsSxbWEgS2F5ZGV0Ii8+DQoJCTx1aXRleHQgbmFtZT0iRE9DV1JBUF9QUk9NUFQiIHZhbHVlPSLEsG5kaXJtZWsgacOnaW4gVMSxa2xhdMSxbiIvPg0KCTwvbGFuZ3VhZ2U+DQoJPGxhbmd1YWdlIGlkPSJydSI+DQoJCTwhLS0gZm9ybWF0IGZvciB1aWZvbnQgdmFsdWUgaXMgImZvbnQsc2l6ZSxpc2JvbGQsaXNpdGFsaWMsaXNzaGFkb3dlZCIgLS0+DQoJCTx1aWZvbnQgbmFtZT0iRk9OVF9RVUlaWklORyIgdmFsdWU9IlZlcmRhbmEsOSxmYWxzZSxmYWxzZSxmYWxzZSIvPg0KCQk8dWlmb250IG5hbWU9IkZPTlRfU0NSVUJTVEFUVVMiIHZhbHVlPSJWZXJkYW5hLDksdHJ1ZSxmYWxzZSx0cnVlIi8+DQoJCTx1aWZvbnQgbmFtZT0iRk9OVF9TQ1JVQlRJTUUiIHZhbHVlPSJWZXJkYW5hLDksZmFsc2UsZmFsc2UsdHJ1ZSIvPg0KCQk8dWlmb250IG5hbWU9IkZPTlRfRUxBUFNFRFRJTUUiIHZhbHVlPSJWZXJkYW5hLDksdHJ1ZSxmYWxzZSx0cnVlIi8+DQoJCTx1aWZvbnQgbmFtZT0iRk9OVF9VVElMU01FTlUiIHZhbHVlPSJWZXJkYW5hLDksdHJ1ZSxmYWxzZSxmYWxzZSIvPg0KCQk8dWlmb250IG5hbWU9IkZPTlRfVEFCUyIgdmFsdWU9IlZlcmRhbmEsOSx0cnVlLGZhbHNlLHRydWUiLz4NCgkJPHVpZm9udCBuYW1lPSJGT05UX1BSRVNFTlRBVElPTk5BTUUiIHZhbHVlPSJWZXJkYW5hLDE0LGZhbHNlLGZhbHNlLHRydWUiLz4NCgkJPHVpZm9udCBuYW1lPSJGT05UX1BSRVNFTlRFUk5BTUUiIHZhbHVlPSJWZXJkYW5hLDEwLHRydWUsZmFsc2UsdHJ1ZSIvPg0KCQk8dWlmb250IG5hbWU9IkZPTlRfUFJFU0VOVEVSVElUTEUiIHZhbHVlPSJWZXJkYW5hLDEwLGZhbHNlLGZhbHNlLHRydWUiLz4NCgkJPHVpZm9udCBuYW1lPSJGT05UX0JJT0JUTiIgdmFsdWU9IlZlcmRhbmEsMTAsZmFsc2UsZmFsc2UsdHJ1ZSIvPg0KCQk8dWlmb250IG5hbWU9IkZPTlRfTk9URVMiIHZhbHVlPSJWZXJkYW5hLDExLGZhbHNlLGZhbHNlLGZhbHNlIi8+DQoJCTx1aWZvbnQgbmFtZT0iRk9OVF9PVVRMSU5FIiB2YWx1ZT0iVmVyZGFuYSwxMSxmYWxzZSxmYWxzZSx0cnVlIi8+DQoJCTx1aWZvbnQgbmFtZT0iRk9OVF9TRUFSQ0giIHZhbHVlPSJWZXJkYW5hLDExLGZhbHNlLGZhbHNlLHRydWUiLz4NCgkJPHVpZm9udCBuYW1lPSJGT05UX1RIVU1CIiB2YWx1ZT0iVmVyZGFuYSw5LGZhbHNlLGZhbHNlLHRydWUiLz4NCgkJPHVpZm9udCBuYW1lPSJGT05UX0JJT1dJTiIgdmFsdWU9IlZlcmRhbmEsMTEsZmFsc2UsZmFsc2UsZmFsc2UiLz4NCgkJPHVpZm9udCBuYW1lPSJGT05UX0xJU1RIRUFESU5HIiB2YWx1ZT0iVmVyZGFuYSw5LGZhbHNlLGZhbHNlLGZhbHNlIi8+DQoJCTx1aWZvbnQgbmFtZT0iRk9OVF9XSU5USVRMRSIgdmFsdWU9IlZlcmRhbmEsOSxmYWxzZSxmYWxzZSx0cnVlIi8+DQoJCTx1aWZvbnQgbmFtZT0iRk9OVF9BVFRBQ0hNRU5UUyIgdmFsdWU9IlZlcmRhbmEsMTEsZmFsc2UsZmFsc2UsdHJ1ZSIvPg0KCQk8IS0tcXVpeiBwb2QgYW5kIG1lc3NhZ2UgYm94IHRleHQgZm9udHMtLT4NCgkJPHVpZm9udCBuYW1lPSJGT05UX01TR0JPWF9XSU5USVRMRSIgdmFsdWU9IlZlcmRhbmEsMTEsdHJ1ZSxmYWxzZSx0cnVlIi8+DQoJCTx1aWZvbnQgbmFtZT0iRk9OVF9NU0dCT1hfTVNHIiB2YWx1ZT0iVmVyZGFuYSwxMSxmYWxzZSxmYWxzZSx0cnVlIi8+DQoJCTx1aWZvbnQgbmFtZT0iRk9OVF9NU0dCT1hfT1BUSU9OUyIgdmFsdWU9IlZlcmRhbmEsOSx0cnVlLGZhbHNlLHRydWUiLz4NCgkJPHVpZm9udCBuYW1lPSJGT05UX1FVSVpQT0RfUVVJWl9USVRMRSIgdmFsdWU9IlZlcmRhbmEsMTEsdHJ1ZSxmYWxzZSx0cnVlIi8+DQoJCTx1aWZvbnQgbmFtZT0iRk9OVF9RVUlaUE9EX1FVSVpfQVRURU1QVCIgdmFsdWU9IlZlcmRhbmEsOSxmYWxzZSxmYWxzZSx0cnVlIi8+DQoJCTx1aWZvbnQgbmFtZT0iRk9OVF9RVUlaUE9EX1FVSVpfQVRURU1QVF9WQUxVRSIgdmFsdWU9IlZlcmRhbmEsOSx0cnVlLGZhbHNlLHRydWUiLz4NCgkJPHVpZm9udCBuYW1lPSJGT05UX1FVSVpQT0RfUVVFU1RJT05fU0NPUkUiIHZhbHVlPSJWZXJkYW5hLDksZmFsc2UsZmFsc2UsdHJ1ZSIvPg0KCQk8dWlmb250IG5hbWU9IkZPTlRfUVVJWlBPRF9RVUVTVElPTl9TQ09SRV9WQUxVRSIgdmFsdWU9IlZlcmRhbmEsOSx0cnVlLGZhbHNlLHRydWUiLz4NCgkJPHVpZm9udCBuYW1lPSJGT05UX1FVSVpQT0RfUVVFU1RJT05fQVRURU1QVCIgdmFsdWU9IlZlcmRhbmEsOSxmYWxzZSxmYWxzZSx0cnVlIi8+DQoJCTx1aWZvbnQgbmFtZT0iRk9OVF9RVUlaUE9EX1FVRVNUSU9OX0FUVEVNUFRfVkFMVUUiIHZhbHVlPSJWZXJkYW5hLDksdHJ1ZSxmYWxzZSx0cnVlIi8+DQoJCTx1aWZvbnQgbmFtZT0iRk9OVF9RVUlaUE9EX1FVRVNUSU9OX1RBRyIgdmFsdWU9IlZlcmRhbmEsMTEsdHJ1ZSxmYWxzZSx0cnVlIi8+DQoJCTx1aWZvbnQgbmFtZT0iRk9OVF9RVUlaUE9EX1FVSVpfUVVFU1RJT05fQ09VTlQiIHZhbHVlPSJWZXJkYW5hLDksZmFsc2UsZmFsc2UsdHJ1ZSIvPg0KCQk8dWlmb250IG5hbWU9IkZPTlRfUVVJWlBPRF9RVUlaX1FVRVNUSU9OX0NPVU5UX1ZBTFVFIiB2YWx1ZT0iVmVyZGFuYSw5LHRydWUsZmFsc2UsdHJ1ZSIvPg0KCQk8dWlmb250IG5hbWU9IkZPTlRfUVVJWlBPRF9RVUlaX1FVRVNUSU9OX0FUVEVNUFRFRCIgdmFsdWU9IlZlcmRhbmEsOSxmYWxzZSxmYWxzZSx0cnVlIi8+DQoJCTx1aWZvbnQgbmFtZT0iRk9OVF9RVUlaUE9EX1FVSVpfUVVFU1RJT05fQVRURU1QVEVEX1ZBTFVFIiB2YWx1ZT0iVmVyZGFuYSw5LHRydWUsZmFsc2UsdHJ1ZSIvPg0KCQk8dWlmb250IG5hbWU9IkZPTlRfUVVJWlBPRF9RVUlaX1NDT1JFX1RBRyIgdmFsdWU9IlZlcmRhbmEsMTEsdHJ1ZSxmYWxzZSx0cnVlIi8+DQoJCTx1aWZvbnQgbmFtZT0iRk9OVF9RVUlaUE9EX1FVSVpfU0NPUkUiIHZhbHVlPSJWZXJkYW5hLDksZmFsc2UsZmFsc2UsdHJ1ZSIvPg0KCQk8dWlmb250IG5hbWU9IkZPTlRfUVVJWlBPRF9RVUlaX1NDT1JFX1ZBTFVFIiB2YWx1ZT0iVmVyZGFuYSw5LHRydWUsZmFsc2UsdHJ1ZSIvPg0KCQk8dWlmb250IG5hbWU9IkZPTlRfUVVJWlBPRF9RVUlaX01BWFNDT1JFIiB2YWx1ZT0iVmVyZGFuYSw5LGZhbHNlLGZhbHNlLHRydWUiLz4NCgkJPHVpZm9udCBuYW1lPSJGT05UX1FVSVpQT0RfUVVJWl9NQVhTQ09SRV9WQUxVRSIgdmFsdWU9IlZlcmRhbmEsOSx0cnVlLGZhbHNlLHRydWUiLz4NCgkJPHVpZm9udCBuYW1lPSJGT05UX1FVSVpQT0RfUVVJWl9QQVNTU0NPUkUiIHZhbHVlPSJWZXJkYW5hLDksZmFsc2UsZmFsc2UsdHJ1ZSIvPg0KCQk8dWlmb250IG5hbWU9IkZPTlRfUVVJWlBPRF9RVUlaX1BBU1NTQ09SRV9WQUxVRSIgdmFsdWU9IlZlcmRhbmEsOSx0cnVlLGZhbHNlLHRydWUiLz4NCgkJPCEtLSB1aXRleHQgLS0+DQoJCTwhLS0gc3Vic3RpdHV0aW9uOiAlbiA9PSBzbGlkZSBudW1iZXIgLS0+DQoJCTx1aXRleHQgbmFtZT0iVU5OQU1FRFNMSURFVElUTEUiIHZhbHVlPSLQodC70LDQudC0ICVuIi8+DQoJCTwhLS0gc3Vic3RpdHV0aW9uOiAlbiA9PSBzbGlkZSBudW1iZXIgLS0+DQoJCTwhLS0gc3Vic3RpdHV0aW9uOiAldCA9PSB0b3RhbCBzbGlkZSBjb3VudCAtLT4NCgkJPHVpdGV4dCBuYW1lPSJTQ1JVQkJBUlNUQVRVU19TTElERUlORk8iIHZhbHVlPSLQodC70LDQudC0ICVuIC8gJXQgfCAiLz4NCgkJPHVpdGV4dCBuYW1lPSJTQ1JVQkJBUlNUQVRVU19TVE9QUEVEIiB2YWx1ZT0i0J7RgdGC0LDQvdC+0LLQu9C10L3QviIvPg0KCQk8dWl0ZXh0IG5hbWU9IlNDUlVCQkFSU1RBVFVTX1BMQVlJTkciIHZhbHVlPSLQktC+0YHQv9GA0L7QuNC30LLQtdC00LXQvdC40LUiLz4NCgkJPHVpdGV4dCBuYW1lPSJTQ1JVQkJBUlNUQVRVU19OT0FVRElPIiB2YWx1ZT0i0J3QtdGCINCw0YPQtNC40L4iLz4NCgkJPHVpdGV4dCBuYW1lPSJTQ1JVQkJBUlNUQVRVU19WSURQTEFZSU5HIiB2YWx1ZT0i0JLQvtGB0L/RgNC+0LjQt9Cy0LXQtNC10L3QuNC1INCy0LjQtNC10L4iLz4NCgkJPHVpdGV4dCBuYW1lPSJTQ1JVQkJBUlNUQVRVU19MT0FESU5HIiB2YWx1ZT0i0JfQsNCz0YDRg9C30LrQsCIvPg0KCQk8dWl0ZXh0IG5hbWU9IlNDUlVCQkFSU1RBVFVTX0JVRkZFUklORyIgdmFsdWU9ItCR0YPRhNC10YDQuNC30LDRhtC40Y8iLz4NCgkJPHVpdGV4dCBuYW1lPSJTQ1JVQkJBUlNUQVRVU19RVUVTVElPTiIgdmFsdWU9ItCe0YLQstC10YIg0L3QsCDQstC+0L/RgNC+0YEiLz4NCgkJPHVpdGV4dCBuYW1lPSJTQ1JVQkJBUlNUQVRVU19SRVZJRVdRVUlaIiB2YWx1ZT0i0J7QsdC30L7RgCDQvtC/0YDQvtGB0LAiLz4NCgkJPCEtLSBzdWJzdGl0dXRpb246ICVtID09IG1pbnV0ZXMgcmVtYWluaW5nIC0tPg0KCQk8IS0tIHN1YnN0aXR1dGlvbjogJXMgPT0gc2Vjb25kcyByZW1haW5pbmcgLS0+DQoJCTx1aXRleHQgbmFtZT0iRUxBUFNFRCIgdmFsdWU9ItCe0YHRgtCw0LvQvtGB0YwgJW0g0LzQuNC9LiAlcyDRgSIvPg0KCQk8dWl0ZXh0IG5hbWU9Ik5PVEZPVU5EIiB2YWx1ZT0i0J3QuNGH0LXQs9C+INC90LUg0L3QsNC50LTQtdC90L4iLz4NCgkJPHVpdGV4dCBuYW1lPSJBVFRBQ0hNRU5UUyIgdmFsdWU9ItCS0LvQvtC20LXQvdC40Y8iLz4NCgkJPCEtLSBzdWJzdGl0dXRpb246ICVwID09IGN1cnJlbnQgc3BlYWtlcidzIHRpdGxlIC0tPg0KCQk8dWl0ZXh0IG5hbWU9IkJJT1dJTl9USVRMRSIgdmFsdWU9ItCR0LjQvtCz0YDQsNGE0LjRjzogJXAiLz4NCgkJPHVpdGV4dCBuYW1lPSJCSU9CVE5fVElUTEUiIHZhbHVlPSLQkdC40L7Qs9GA0LDRhNC40Y8iLz4NCgkJPHVpdGV4dCBuYW1lPSJESVZJREVSQlROX1RJVExFIiB2YWx1ZT0ifCIvPg0KCQk8dWl0ZXh0IG5hbWU9IkNPTlRBQ1RCVE5fVElUTEUiIHZhbHVlPSLQmtC+0L3RgtCw0LrRgiIvPg0KCQk8dWl0ZXh0IG5hbWU9IlRBQl9RVUlaIiB2YWx1ZT0i0J7Qv9GA0L7RgSIvPg0KCQk8dWl0ZXh0IG5hbWU9IlRBQl9PVVRMSU5FIiB2YWx1ZT0i0KHRhdC10LzQsCIvPg0KCQk8dWl0ZXh0IG5hbWU9IlRBQl9USFVNQiIgdmFsdWU9ItCR0LXQs9GD0L3QvtC6Ii8+DQoJCTx1aXRleHQgbmFtZT0iVEFCX05PVEVTIiB2YWx1ZT0i0JfQsNC80LXRgtC60LgiLz4NCgkJPHVpdGV4dCBuYW1lPSJUQUJfU0VBUkNIIiB2YWx1ZT0i0J/QvtC40YHQuiIvPg0KCQk8dWl0ZXh0IG5hbWU9IlNMSURFX0hFQURJTkciIHZhbHVlPSLQl9Cw0LPQvtC70L7QstC+0Log0YHQu9Cw0LnQtNCwIi8+DQoJCTx1aXRleHQgbmFtZT0iRFVSQVRJT05fSEVBRElORyIgdmFsdWU9ItCU0LvQuNGCLdGB0YLRjCIvPg0KCQk8dWl0ZXh0IG5hbWU9IlNFQVJDSF9IRUFESU5HIiB2YWx1ZT0i0J/QvtC40YHQuiDRgtC10LrRgdGC0LA6Ii8+DQoJCTx1aXRleHQgbmFtZT0iVEhVTUJfSEVBRElORyIgdmFsdWU9ItCh0LvQsNC50LQiLz4NCgkJPHVpdGV4dCBuYW1lPSJUSFVNQl9JTkZPIiB2YWx1ZT0i0J3QsNC30LLQsNC90LjQtS/QtNC70LjRgi3QvdC+0YHRgtGMIi8+DQoJCTx1aXRleHQgbmFtZT0iQVRUQUNITkFNRV9IRUFESU5HIiB2YWx1ZT0i0JjQvNGPINGE0LDQudC70LAiLz4NCgkJPHVpdGV4dCBuYW1lPSJBVFRBQ0hTSVpFX0hFQURJTkciIHZhbHVlPSLQoNCw0LfQvNC10YAiLz4NCgkJPHVpdGV4dCBuYW1lPSJTTElERV9OT1RFUyIgdmFsdWU9ItCX0LDQvNC10YLQutC4INC6INGB0LvQsNC50LTRgyIvPg0KCQk8IS0tcXVpeiBwb2QgYW5kIG1lc3NhZ2UgYm94IHRleHRzLS0+DQoJCTx1aXRleHQgbmFtZT0iUVVJWlBPRF9RVUlaX0FUVEVNUFQiIHZhbHVlPSLQn9C+0L/Ri9GC0LrQsCDQv9GA0L7QudGC0Lgg0L7Qv9GA0L7RgToiLz4NCgkJPHVpdGV4dCBuYW1lPSJRVUlaUE9EX1FVSVpfQVRURU1QVF9WQUxVRSIgdmFsdWU9IiVuINC40LcgJXQiLz4NCgkJPHVpdGV4dCBuYW1lPSJRVUlaUE9EX1FVSVpfU0NPUkUiIHZhbHVlPSLQndCw0LHRgNCw0L3QviDQsdCw0LvQu9C+0LI6Ii8+DQoJCTx1aXRleHQgbmFtZT0iUVVJWlBPRF9RVUlaX1BBU1NTQ09SRSIgdmFsdWU9ItCf0YDQvtGF0L7QtNC90L7QuSDRgNC10LfRg9C70YzRgtCw0YI6Ii8+DQoJCTx1aXRleHQgbmFtZT0iUVVJWlBPRF9RVUlaX01BWFNDT1JFIiB2YWx1ZT0i0JzQsNC60YHQuNC80LDQu9GM0L3Ri9C5INGA0LXQt9GD0LvRjNGC0LDRgjoiLz4NCgkJPHVpdGV4dCBuYW1lPSJRVUlaUE9EX1FVRVNBVE1QVF9TVFIiIHZhbHVlPSLQn9C+0L/Ri9GC0LrQsDogJW4g0LjQtyAldCIvPg0KCQk8dWl0ZXh0IG5hbWU9IlFVSVpQT0RfUVVFU1RZUEVfU1RSIiB2YWx1ZT0i0KLQuNC/OiAlcyIvPg0KCQk8dWl0ZXh0IG5hbWU9IlFVSVpQT0RfUVVFU1RZUEVfR1JEIiB2YWx1ZT0i0KEg0L7RhtC10L3QutC+0LkiLz4NCgkJPHVpdGV4dCBuYW1lPSJRVUlaUE9EX1FVRVNUWVBFX1NWWSIgdmFsdWU9ItCe0LHQt9C+0YAiLz4NCgkJPHVpdGV4dCBuYW1lPSJRVUlaUE9EX1FVSVpBVE1QVF9JTkYiIHZhbHVlPSLQkdC+0LvRjNGI0L7QtSDRh9C40YHQu9C+Ii8+DQoJCTx1aXRleHQgbmFtZT0iUVVJWlBPRF9RVUVTQVRNUFRfSU5GIiB2YWx1ZT0i0JHQvtC70YzRiNC+0LUg0YfQuNGB0LvQviIvPg0KCQk8dWl0ZXh0IG5hbWU9IldBUk5JTkdNU0dfWUVTU1RSSU5HIiB2YWx1ZT0i0JTQsCIvPg0KCQk8dWl0ZXh0IG5hbWU9IldBUk5JTkdNU0dfTk9TVFJJTkciIHZhbHVlPSLQndC10YIiLz4NCgkJPHVpdGV4dCBuYW1lPSJXQVJOSU5HTVNHX1RJVExFU1RSSU5HIiB2YWx1ZT0i0J/RgNC10LTRg9C/0YDQtdC20LTQtdC90LjQtSDQviDQvdCw0LLQuNCz0LDRhtC40Lgg0LIg0L7Qv9GA0L7RgdC1Ii8+DQoJCTx1aXRleHQgbmFtZT0iV0FSTklOR01TR19NU0dTVFJJTkciIHZhbHVlPSLQkiDQvtC/0YDQvtGB0LUg0L7RgdGC0LDQu9C40YHRjCDQvdC10L7RgtCy0LXRh9C10L3QvdGL0LUg0LLQvtC/0YDQvtGB0Ysu0J3QsNC20LDRgtC40LUg0LrQvdC+0L/QutC4ICZxdW90O9CU0LAmcXVvdDsg0L/RgNC40LLQtdC00LXRgiDQuiDQt9Cw0LrRgNGL0YLQuNGOINC+0L/RgNC+0YHQsC4g0J3QsNC20LDRgtC40LUg0LrQvdC+0L/QutC4ICZxdW90O9Cd0LXRgiZxdW90OyDQv9GA0L7QtNC+0LvQttC40YIg0L7Qv9GA0L7RgS4iLz4NCgkJPHVpdGV4dCBuYW1lPSJJTkZPUk1BVElPTl9IMjY0X0ZMQVNIUExBWUVSIiB2YWx1ZT0i0KLQtdC60YPRidCw0Y8g0LLQtdGA0YHQuNGPINC/0YDQvtC40LPRgNGL0LLQsNGC0LXQu9GPIEZsYXNoIFBsYXllciwg0YPRgdGC0LDQvdC+0LLQu9C10L3QvdCw0Y8g0L3QsCDRjdGC0L7QvCDQutC+0LzQv9GM0Y7RgtC10YDQtSwg0L3QtSDQv9C+0LTQtNC10YDQttC40LLQsNC10YIg0Y3RgtC+INCy0LjQtNC10L4uINCp0LXQu9C60L3QuNGC0LUg0LIg0L7QsdC70LDRgdGC0Lgg0LLQuNC00LXQviwg0YfRgtC+0LHRiyDQt9Cw0LPRgNGD0LfQuNGC0Ywg0L/QvtGB0LvQtdC00L3RjtGOINCy0LXRgNGB0LjRjiDQv9GA0L7QuNCz0YDRi9Cy0LDRgtC10LvRjyBGbGFzaCBQbGF5ZXIuIi8+DQoJCTwhLS0gc3Vic3RpdHV0aW9uOiAlcCA9PSBwcmVzZW50YXRpb24gdGl0bGUgLS0+DQoJCTwhLS0gc3Vic3RpdHV0aW9uOiAlcyA9PSBzbGlkZSB0aXRsZSAtLT4NCgkJPCEtLSBzdWJzdGl0dXRpb246ICVuID09IHNsaWRlIG51bWJlciAtLT4NCgkJPHVpdGV4dCBuYW1lPSJCT09LTUFSSyIgdmFsdWU9IkFkb2JlIFByZXNlbnRlciAtICVwIi8+DQoJCTwhLS0gc3Vic3RpdHV0aW9uOiAlcCA9PSBwcmVzZW50YXRpb24gdGl0bGUgLS0+DQoJCTwhLS0gc3Vic3RpdHV0aW9uOiAlcyA9PSBzbGlkZSB0aXRsZSAtLT4NCgkJPCEtLSBzdWJzdGl0dXRpb246ICVuID09IHNsaWRlIG51bWJlciAtLT4NCgkJPHVpdGV4dCBuYW1lPSJCT09LTUFSS1NMSURFIiB2YWx1ZT0iQWRvYmUgUHJlc2VudGVyIC0gJXAgJXMiLz4NCgkJPHVpdGV4dCBuYW1lPSJTSE9XU0lERUJBUiIgdmFsdWU9ItCf0L7QutCw0LfRi9Cy0LDRgtGMINCy0YDQtdC30LrRgyDRg9GH0LDRgdGC0L3QuNC60LDQvCIvPg0KCQk8dWl0ZXh0IG5hbWU9Ik1VVEUiIHZhbHVlPSLQntGC0LrQu9GO0YfQuNGC0Ywg0LfQstGD0LoiLz4NCgkJPHVpdGV4dCBuYW1lPSJET0NXUkFQX1RJVExFIiB2YWx1ZT0i0JLQu9C+0LbQtdC90LjQtSDQsiDRhNCw0LnQuyBBZG9iZSBQcmVzZW50ZXIiLz4NCgkJPHVpdGV4dCBuYW1lPSJET0NXUkFQX01TRyIgdmFsdWU9ItCh0L7RhdGA0LDQvdC40YLRjCDQsiDQv9Cw0L/QutGDICZxdW90O9Cc0L7QuSDQutC+0LzQv9GM0Y7RgtC10YAmcXVvdDsiLz4NCgkJPHVpdGV4dCBuYW1lPSJET0NXUkFQX1BST01QVCIgdmFsdWU9ItCp0LXQu9C60L3Rg9GC0Ywg0LTQu9GPINC30LDQs9GA0YPQt9C60LgiLz4NCgk8L2xhbmd1YWdlPg0KPC9jb25maWd1cmF0aW9uPg0K"/>
  <p:tag name="SECTOMILLISECCONVERTED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,1518349534,C:\Users\brabhams.CN\Desktop\Term Folders\Spring 2013\cs 362\Week 2\Lesson6Coverage_Package_prpkg\Lesson6Coverage_pptx\Media.ppcx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3&quot;/&gt;&lt;/TableIndex&gt;&lt;/ShapeTextInfo&gt;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6&quot;/&gt;&lt;lineCharCount val=&quot;11&quot;/&gt;&lt;lineCharCount val=&quot;2&quot;/&gt;&lt;lineCharCount val=&quot;10&quot;/&gt;&lt;lineCharCount val=&quot;14&quot;/&gt;&lt;lineCharCount val=&quot;2&quot;/&gt;&lt;lineCharCount val=&quot;5&quot;/&gt;&lt;lineCharCount val=&quot;2&quot;/&gt;&lt;lineCharCount val=&quot;10&quot;/&gt;&lt;lineCharCount val=&quot;2&quot;/&gt;&lt;lineCharCount val=&quot;1&quot;/&gt;&lt;lineCharCount val=&quot;11&quot;/&gt;&lt;lineCharCount val=&quot;2&quot;/&gt;&lt;lineCharCount val=&quot;10&quot;/&gt;&lt;lineCharCount val=&quot;14&quot;/&gt;&lt;lineCharCount val=&quot;2&quot;/&gt;&lt;lineCharCount val=&quot;1&quot;/&gt;&lt;/TableIndex&gt;&lt;/ShapeTextInfo&gt;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4&quot;/&gt;&lt;lineCharCount val=&quot;23&quot;/&gt;&lt;lineCharCount val=&quot;27&quot;/&gt;&lt;lineCharCount val=&quot;26&quot;/&gt;&lt;lineCharCount val=&quot;17&quot;/&gt;&lt;/TableIndex&gt;&lt;/ShapeTextInfo&gt;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4&quot;/&gt;&lt;lineCharCount val=&quot;28&quot;/&gt;&lt;lineCharCount val=&quot;27&quot;/&gt;&lt;lineCharCount val=&quot;12&quot;/&gt;&lt;lineCharCount val=&quot;21&quot;/&gt;&lt;/TableIndex&gt;&lt;/ShapeTextInfo&gt;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30&quot;/&gt;&lt;lineCharCount val=&quot;10&quot;/&gt;&lt;lineCharCount val=&quot;8&quot;/&gt;&lt;lineCharCount val=&quot;8&quot;/&gt;&lt;lineCharCount val=&quot;9&quot;/&gt;&lt;/TableIndex&gt;&lt;/ShapeTextInfo&gt;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8&quot;/&gt;&lt;lineCharCount val=&quot;35&quot;/&gt;&lt;/TableIndex&gt;&lt;/ShapeTextInfo&gt;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2&quot;/&gt;&lt;lineCharCount val=&quot;44&quot;/&gt;&lt;lineCharCount val=&quot;43&quot;/&gt;&lt;lineCharCount val=&quot;30&quot;/&gt;&lt;lineCharCount val=&quot;15&quot;/&gt;&lt;lineCharCount val=&quot;15&quot;/&gt;&lt;lineCharCount val=&quot;25&quot;/&gt;&lt;lineCharCount val=&quot;22&quot;/&gt;&lt;lineCharCount val=&quot;1&quot;/&gt;&lt;lineCharCount val=&quot;38&quot;/&gt;&lt;lineCharCount val=&quot;40&quot;/&gt;&lt;lineCharCount val=&quot;22&quot;/&gt;&lt;lineCharCount val=&quot;1&quot;/&gt;&lt;/TableIndex&gt;&lt;/ShapeTextInfo&gt;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2,1518349534,C:\Users\brabhams.CN\Desktop\Term Folders\Spring 2013\cs 362\Week 2\Lesson6Coverage_Package_prpkg\Lesson6Coverage_pptx\Media.ppcx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7,1518349534,C:\Users\brabhams.CN\Desktop\Term Folders\Spring 2013\cs 362\Week 2\Lesson6Coverage_Package_prpkg\Lesson6Coverage_pptx\Media.ppcx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8&quot;/&gt;&lt;/TableIndex&gt;&lt;/ShapeTextInfo&gt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4&quot;/&gt;&lt;/TableIndex&gt;&lt;/ShapeTextInfo&gt;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3&quot;/&gt;&lt;lineCharCount val=&quot;7&quot;/&gt;&lt;lineCharCount val=&quot;7&quot;/&gt;&lt;lineCharCount val=&quot;1&quot;/&gt;&lt;lineCharCount val=&quot;9&quot;/&gt;&lt;lineCharCount val=&quot;14&quot;/&gt;&lt;lineCharCount val=&quot;2&quot;/&gt;&lt;lineCharCount val=&quot;1&quot;/&gt;&lt;lineCharCount val=&quot;9&quot;/&gt;&lt;lineCharCount val=&quot;13&quot;/&gt;&lt;lineCharCount val=&quot;2&quot;/&gt;&lt;lineCharCount val=&quot;1&quot;/&gt;&lt;lineCharCount val=&quot;10&quot;/&gt;&lt;lineCharCount val=&quot;1&quot;/&gt;&lt;/TableIndex&gt;&lt;/ShapeTextInfo&gt;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9&quot;/&gt;&lt;/TableIndex&gt;&lt;/ShapeTextInfo&gt;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0&quot;/&gt;&lt;lineCharCount val=&quot;43&quot;/&gt;&lt;lineCharCount val=&quot;24&quot;/&gt;&lt;lineCharCount val=&quot;1&quot;/&gt;&lt;lineCharCount val=&quot;41&quot;/&gt;&lt;lineCharCount val=&quot;44&quot;/&gt;&lt;lineCharCount val=&quot;37&quot;/&gt;&lt;lineCharCount val=&quot;39&quot;/&gt;&lt;lineCharCount val=&quot;44&quot;/&gt;&lt;lineCharCount val=&quot;35&quot;/&gt;&lt;lineCharCount val=&quot;1&quot;/&gt;&lt;/TableIndex&gt;&lt;/ShapeTextInfo&gt;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2&quot;/&gt;&lt;lineCharCount val=&quot;26&quot;/&gt;&lt;lineCharCount val=&quot;21&quot;/&gt;&lt;lineCharCount val=&quot;19&quot;/&gt;&lt;lineCharCount val=&quot;9&quot;/&gt;&lt;/TableIndex&gt;&lt;/ShapeTextInfo&gt;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31&quot;/&gt;&lt;lineCharCount val=&quot;29&quot;/&gt;&lt;lineCharCount val=&quot;29&quot;/&gt;&lt;lineCharCount val=&quot;29&quot;/&gt;&lt;lineCharCount val=&quot;24&quot;/&gt;&lt;lineCharCount val=&quot;14&quot;/&gt;&lt;/TableIndex&gt;&lt;/ShapeTextInfo&gt;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32&quot;/&gt;&lt;lineCharCount val=&quot;33&quot;/&gt;&lt;lineCharCount val=&quot;19&quot;/&gt;&lt;/TableIndex&gt;&lt;/ShapeTextInfo&gt;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24&quot;/&gt;&lt;lineCharCount val=&quot;13&quot;/&gt;&lt;/TableIndex&gt;&lt;/ShapeTextInfo&gt;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3,1518349534,C:\Users\brabhams.CN\Desktop\Term Folders\Spring 2013\cs 362\Week 2\Lesson6Coverage_Package_prpkg\Lesson6Coverage_pptx\Media.ppcx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19&quot;/&gt;&lt;lineCharCount val=&quot;28&quot;/&gt;&lt;/TableIndex&gt;&lt;/ShapeTextInfo&gt;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4&quot;/&gt;&lt;/TableIndex&gt;&lt;/ShapeTextInfo&gt;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&quot;/&gt;&lt;/TableIndex&gt;&lt;/ShapeTextInfo&gt;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9&quot;/&gt;&lt;/TableIndex&gt;&lt;/ShapeTextInfo&gt;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2&quot;/&gt;&lt;lineCharCount val=&quot;40&quot;/&gt;&lt;lineCharCount val=&quot;34&quot;/&gt;&lt;lineCharCount val=&quot;10&quot;/&gt;&lt;lineCharCount val=&quot;19&quot;/&gt;&lt;lineCharCount val=&quot;16&quot;/&gt;&lt;lineCharCount val=&quot;14&quot;/&gt;&lt;lineCharCount val=&quot;29&quot;/&gt;&lt;lineCharCount val=&quot;29&quot;/&gt;&lt;lineCharCount val=&quot;32&quot;/&gt;&lt;lineCharCount val=&quot;17&quot;/&gt;&lt;lineCharCount val=&quot;1&quot;/&gt;&lt;lineCharCount val=&quot;1&quot;/&gt;&lt;/TableIndex&gt;&lt;/ShapeTextInfo&gt;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&quot;/&gt;&lt;/TableIndex&gt;&lt;/ShapeTextInfo&gt;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9&quot;/&gt;&lt;/TableIndex&gt;&lt;/ShapeTextInfo&gt;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4&quot;/&gt;&lt;lineCharCount val=&quot;33&quot;/&gt;&lt;lineCharCount val=&quot;13&quot;/&gt;&lt;lineCharCount val=&quot;12&quot;/&gt;&lt;lineCharCount val=&quot;12&quot;/&gt;&lt;/TableIndex&gt;&lt;/ShapeTextInfo&gt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4,1518349534,C:\Users\brabhams.CN\Desktop\Term Folders\Spring 2013\cs 362\Week 2\Lesson6Coverage_Package_prpkg\Lesson6Coverage_pptx\Media.ppcx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8,1518349534,C:\Users\brabhams.CN\Desktop\Term Folders\Spring 2013\cs 362\Week 2\Lesson6Coverage_Package_prpkg\Lesson6Coverage_pptx\Media.ppcx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4&quot;/&gt;&lt;/TableIndex&gt;&lt;/ShapeTextInfo&gt;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30&quot;/&gt;&lt;lineCharCount val=&quot;2&quot;/&gt;&lt;lineCharCount val=&quot;10&quot;/&gt;&lt;lineCharCount val=&quot;14&quot;/&gt;&lt;lineCharCount val=&quot;1&quot;/&gt;&lt;/TableIndex&gt;&lt;/ShapeTextInfo&gt;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9&quot;/&gt;&lt;/TableIndex&gt;&lt;/ShapeTextInfo&gt;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4&quot;/&gt;&lt;/TableIndex&gt;&lt;/ShapeTextInfo&gt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0&quot;/&gt;&lt;/TableIndex&gt;&lt;/ShapeTextInfo&gt;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11&quot;/&gt;&lt;lineCharCount val=&quot;2&quot;/&gt;&lt;lineCharCount val=&quot;10&quot;/&gt;&lt;lineCharCount val=&quot;14&quot;/&gt;&lt;lineCharCount val=&quot;1&quot;/&gt;&lt;/TableIndex&gt;&lt;/ShapeTextInfo&gt;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0&quot;/&gt;&lt;/TableIndex&gt;&lt;/ShapeTextInfo&gt;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8&quot;/&gt;&lt;/TableIndex&gt;&lt;/ShapeTextInfo&gt;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7&quot;/&gt;&lt;lineCharCount val=&quot;36&quot;/&gt;&lt;lineCharCount val=&quot;38&quot;/&gt;&lt;lineCharCount val=&quot;36&quot;/&gt;&lt;lineCharCount val=&quot;30&quot;/&gt;&lt;lineCharCount val=&quot;1&quot;/&gt;&lt;lineCharCount val=&quot;39&quot;/&gt;&lt;lineCharCount val=&quot;19&quot;/&gt;&lt;/TableIndex&gt;&lt;/ShapeTextInfo&gt;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9,1518349534,C:\Users\brabhams.CN\Desktop\Term Folders\Spring 2013\cs 362\Week 2\Lesson6Coverage_Package_prpkg\Lesson6Coverage_pptx\Media.ppcx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2&quot;/&gt;&lt;/TableIndex&gt;&lt;/ShapeTextInfo&gt;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29&quot;/&gt;&lt;lineCharCount val=&quot;42&quot;/&gt;&lt;lineCharCount val=&quot;41&quot;/&gt;&lt;/TableIndex&gt;&lt;/ShapeTextInfo&gt;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85C3CC70-FAA8-48F1-8D74-D24D9AF9D4EB}&quot;/&gt;&lt;isInvalidForFieldText val=&quot;0&quot;/&gt;&lt;Image&gt;&lt;filename val=&quot;C:\Users\brabhams.CN\Documents\My Adobe Presentations\Lesson6Coverage\data\asimages\{85C3CC70-FAA8-48F1-8D74-D24D9AF9D4EB}_9.png&quot;/&gt;&lt;left val=&quot;519&quot;/&gt;&lt;top val=&quot;236&quot;/&gt;&lt;width val=&quot;203&quot;/&gt;&lt;height val=&quot;126&quot;/&gt;&lt;hasText val=&quot;1&quot;/&gt;&lt;/Image&gt;&lt;/ThreeDShapeInfo&gt;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42&quot;/&gt;&lt;lineCharCount val=&quot;41&quot;/&gt;&lt;/TableIndex&gt;&lt;/ShapeTextInfo&gt;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42&quot;/&gt;&lt;lineCharCount val=&quot;41&quot;/&gt;&lt;/TableIndex&gt;&lt;/ShapeTextInfo&gt;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18&quot;/&gt;&lt;lineCharCount val=&quot;17&quot;/&gt;&lt;lineCharCount val=&quot;17&quot;/&gt;&lt;lineCharCount val=&quot;17&quot;/&gt;&lt;lineCharCount val=&quot;9&quot;/&gt;&lt;/TableIndex&gt;&lt;/ShapeTextInfo&gt;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9&quot;/&gt;&lt;lineCharCount val=&quot;11&quot;/&gt;&lt;lineCharCount val=&quot;2&quot;/&gt;&lt;lineCharCount val=&quot;10&quot;/&gt;&lt;lineCharCount val=&quot;14&quot;/&gt;&lt;lineCharCount val=&quot;2&quot;/&gt;&lt;lineCharCount val=&quot;5&quot;/&gt;&lt;lineCharCount val=&quot;2&quot;/&gt;&lt;lineCharCount val=&quot;10&quot;/&gt;&lt;lineCharCount val=&quot;1&quot;/&gt;&lt;/TableIndex&gt;&lt;/ShapeTextInfo&gt;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18&quot;/&gt;&lt;lineCharCount val=&quot;14&quot;/&gt;&lt;lineCharCount val=&quot;9&quot;/&gt;&lt;lineCharCount val=&quot;15&quot;/&gt;&lt;lineCharCount val=&quot;13&quot;/&gt;&lt;lineCharCount val=&quot;9&quot;/&gt;&lt;/TableIndex&gt;&lt;/ShapeTextInfo&gt;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18&quot;/&gt;&lt;lineCharCount val=&quot;17&quot;/&gt;&lt;lineCharCount val=&quot;17&quot;/&gt;&lt;lineCharCount val=&quot;17&quot;/&gt;&lt;lineCharCount val=&quot;9&quot;/&gt;&lt;/TableIndex&gt;&lt;/ShapeTextInfo&gt;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9&quot;/&gt;&lt;/TableIndex&gt;&lt;/ShapeTextInfo&gt;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0,1518349534,C:\Users\brabhams.CN\Desktop\Term Folders\Spring 2013\cs 362\Week 2\Lesson6Coverage_Package_prpkg\Lesson6Coverage_pptx\Media.ppcx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&quot;/&gt;&lt;/TableIndex&gt;&lt;/ShapeTextInfo&gt;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5&quot;/&gt;&lt;/TableIndex&gt;&lt;/ShapeTextInfo&gt;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31&quot;/&gt;&lt;lineCharCount val=&quot;51&quot;/&gt;&lt;lineCharCount val=&quot;10&quot;/&gt;&lt;lineCharCount val=&quot;43&quot;/&gt;&lt;lineCharCount val=&quot;46&quot;/&gt;&lt;lineCharCount val=&quot;49&quot;/&gt;&lt;/TableIndex&gt;&lt;/ShapeTextInfo&gt;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55&quot;/&gt;&lt;lineCharCount val=&quot;21&quot;/&gt;&lt;/TableIndex&gt;&lt;/ShapeTextInfo&gt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11&quot;/&gt;&lt;lineCharCount val=&quot;2&quot;/&gt;&lt;lineCharCount val=&quot;10&quot;/&gt;&lt;lineCharCount val=&quot;14&quot;/&gt;&lt;lineCharCount val=&quot;1&quot;/&gt;&lt;/TableIndex&gt;&lt;/ShapeTextInfo&gt;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1,1518349534,C:\Users\brabhams.CN\Desktop\Term Folders\Spring 2013\cs 362\Week 2\Lesson6Coverage_Package_prpkg\Lesson6Coverage_pptx\Media.ppcx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&quot;/&gt;&lt;/TableIndex&gt;&lt;/ShapeTextInfo&gt;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1&quot;/&gt;&lt;/TableIndex&gt;&lt;/ShapeTextInfo&gt;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2&quot;/&gt;&lt;lineCharCount val=&quot;32&quot;/&gt;&lt;lineCharCount val=&quot;1&quot;/&gt;&lt;lineCharCount val=&quot;46&quot;/&gt;&lt;lineCharCount val=&quot;26&quot;/&gt;&lt;lineCharCount val=&quot;1&quot;/&gt;&lt;lineCharCount val=&quot;42&quot;/&gt;&lt;lineCharCount val=&quot;21&quot;/&gt;&lt;lineCharCount val=&quot;1&quot;/&gt;&lt;lineCharCount val=&quot;40&quot;/&gt;&lt;lineCharCount val=&quot;21&quot;/&gt;&lt;lineCharCount val=&quot;1&quot;/&gt;&lt;lineCharCount val=&quot;1&quot;/&gt;&lt;/TableIndex&gt;&lt;/ShapeTextInfo&gt;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12,1518349534,C:\Users\brabhams.CN\Desktop\Term Folders\Spring 2013\cs 362\Week 2\Lesson6Coverage_Package_prpkg\Lesson6Coverage_pptx\Media.ppcx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&quot;/&gt;&lt;/TableIndex&gt;&lt;/ShapeTextInfo&gt;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1&quot;/&gt;&lt;/TableIndex&gt;&lt;/ShapeTextInfo&gt;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9&quot;/&gt;&lt;/TableIndex&gt;&lt;/ShapeTextInfo&gt;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D0BA5D57-EEAB-4D1D-9F7C-99E92896955C}&quot;/&gt;&lt;isInvalidForFieldText val=&quot;0&quot;/&gt;&lt;Image&gt;&lt;filename val=&quot;C:\Users\brabhams.CN\Documents\My Adobe Presentations\Lesson6Coverage\data\asimages\{D0BA5D57-EEAB-4D1D-9F7C-99E92896955C}_12.png&quot;/&gt;&lt;left val=&quot;85&quot;/&gt;&lt;top val=&quot;148&quot;/&gt;&lt;width val=&quot;46&quot;/&gt;&lt;height val=&quot;61&quot;/&gt;&lt;hasText val=&quot;1&quot;/&gt;&lt;/Image&gt;&lt;/ThreeDShapeInfo&gt;"/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2&quot;/&gt;&lt;/TableIndex&gt;&lt;/ShapeTextInfo&gt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20&quot;/&gt;&lt;lineCharCount val=&quot;26&quot;/&gt;&lt;lineCharCount val=&quot;6&quot;/&gt;&lt;/TableIndex&gt;&lt;/ShapeTextInfo&gt;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4&quot;/&gt;&lt;lineCharCount val=&quot;14&quot;/&gt;&lt;lineCharCount val=&quot;15&quot;/&gt;&lt;lineCharCount val=&quot;21&quot;/&gt;&lt;lineCharCount val=&quot;15&quot;/&gt;&lt;/TableIndex&gt;&lt;/ShapeTextInfo&gt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4&quot;/&gt;&lt;lineCharCount val=&quot;26&quot;/&gt;&lt;lineCharCount val=&quot;26&quot;/&gt;&lt;lineCharCount val=&quot;28&quot;/&gt;&lt;lineCharCount val=&quot;23&quot;/&gt;&lt;/TableIndex&gt;&lt;/ShapeTextInfo&gt;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B3CE30BF-00ED-4EFE-935A-CB62FEB3079B}&quot;/&gt;&lt;isInvalidForFieldText val=&quot;0&quot;/&gt;&lt;Image&gt;&lt;filename val=&quot;C:\Users\brabhams.CN\Documents\My Adobe Presentations\Lesson6Coverage\data\asimages\{B3CE30BF-00ED-4EFE-935A-CB62FEB3079B}.png&quot;/&gt;&lt;left val=&quot;0&quot;/&gt;&lt;top val=&quot;522&quot;/&gt;&lt;width val=&quot;721&quot;/&gt;&lt;height val=&quot;18&quot;/&gt;&lt;hasText val=&quot;1&quot;/&gt;&lt;/Image&gt;&lt;/ThreeDShapeInfo&gt;"/>
  <p:tag name="PRESENTER_SHAPETEXTINFO" val="&lt;ShapeTextInfo&gt;&lt;TableIndex row=&quot;-1&quot; col=&quot;-1&quot;&gt;&lt;linesCount val=&quot;0&quot;/&gt;&lt;/TableIndex&gt;&lt;/ShapeTextInfo&gt;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&quot;/&gt;&lt;/TableIndex&gt;&lt;/ShapeTextInfo&gt;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5,1518349534,C:\Users\brabhams.CN\Desktop\Term Folders\Spring 2013\cs 362\Week 2\Lesson6Coverage_Package_prpkg\Lesson6Coverage_pptx\Media.ppcx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  <p:tag name="PRESENTER_SHAPEINFO" val="&lt;ThreeDShapeInfo&gt;&lt;uuid val=&quot;{FE529CD8-1585-480A-96BE-59AE598AF10D}&quot;/&gt;&lt;isInvalidForFieldText val=&quot;0&quot;/&gt;&lt;Image&gt;&lt;filename val=&quot;C:\Users\brabhams.CN\Documents\My Adobe Presentations\Lesson6Coverage\data\asimages\{FE529CD8-1585-480A-96BE-59AE598AF10D}.png&quot;/&gt;&lt;left val=&quot;0&quot;/&gt;&lt;top val=&quot;0&quot;/&gt;&lt;width val=&quot;721&quot;/&gt;&lt;height val=&quot;7&quot;/&gt;&lt;hasText val=&quot;1&quot;/&gt;&lt;/Image&gt;&lt;/ThreeDShapeInfo&gt;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5&quot;/&gt;&lt;/TableIndex&gt;&lt;/ShapeTextInfo&gt;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9&quot;/&gt;&lt;lineCharCount val=&quot;11&quot;/&gt;&lt;lineCharCount val=&quot;2&quot;/&gt;&lt;lineCharCount val=&quot;10&quot;/&gt;&lt;lineCharCount val=&quot;14&quot;/&gt;&lt;lineCharCount val=&quot;2&quot;/&gt;&lt;lineCharCount val=&quot;5&quot;/&gt;&lt;lineCharCount val=&quot;2&quot;/&gt;&lt;lineCharCount val=&quot;10&quot;/&gt;&lt;lineCharCount val=&quot;1&quot;/&gt;&lt;/TableIndex&gt;&lt;/ShapeTextInfo&gt;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11&quot;/&gt;&lt;lineCharCount val=&quot;2&quot;/&gt;&lt;lineCharCount val=&quot;10&quot;/&gt;&lt;lineCharCount val=&quot;14&quot;/&gt;&lt;lineCharCount val=&quot;1&quot;/&gt;&lt;/TableIndex&gt;&lt;/ShapeTextInfo&gt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20&quot;/&gt;&lt;lineCharCount val=&quot;20&quot;/&gt;&lt;lineCharCount val=&quot;21&quot;/&gt;&lt;/TableIndex&gt;&lt;/ShapeTextInfo&gt;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26&quot;/&gt;&lt;lineCharCount val=&quot;32&quot;/&gt;&lt;lineCharCount val=&quot;32&quot;/&gt;&lt;lineCharCount val=&quot;30&quot;/&gt;&lt;lineCharCount val=&quot;32&quot;/&gt;&lt;lineCharCount val=&quot;12&quot;/&gt;&lt;/TableIndex&gt;&lt;/ShapeTextInfo&gt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32&quot;/&gt;&lt;/TableIndex&gt;&lt;/ShapeTextInfo&gt;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26&quot;/&gt;&lt;lineCharCount val=&quot;7&quot;/&gt;&lt;lineCharCount val=&quot;13&quot;/&gt;&lt;lineCharCount val=&quot;12&quot;/&gt;&lt;lineCharCount val=&quot;13&quot;/&gt;&lt;lineCharCount val=&quot;11&quot;/&gt;&lt;/TableIndex&gt;&lt;/ShapeTextInfo&gt;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6&quot;/&gt;&lt;/TableIndex&gt;&lt;/ShapeTextInfo&gt;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5&quot;/&gt;&lt;/TableIndex&gt;&lt;/ShapeTextInfo&gt;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6&quot;/&gt;&lt;lineCharCount val=&quot;9&quot;/&gt;&lt;/TableIndex&gt;&lt;/ShapeTextInfo&gt;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6&quot;/&gt;&lt;lineCharCount val=&quot;26&quot;/&gt;&lt;lineCharCount val=&quot;7&quot;/&gt;&lt;lineCharCount val=&quot;13&quot;/&gt;&lt;lineCharCount val=&quot;12&quot;/&gt;&lt;lineCharCount val=&quot;13&quot;/&gt;&lt;lineCharCount val=&quot;11&quot;/&gt;&lt;/TableIndex&gt;&lt;/ShapeTextInfo&gt;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&quot;/&gt;&lt;/TableIndex&gt;&lt;/ShapeTextInfo&gt;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SNARRATION" val="6,1518349534,C:\Users\brabhams.CN\Desktop\Term Folders\Spring 2013\cs 362\Week 2\Lesson6Coverage_Package_prpkg\Lesson6Coverage_pptx\Media.ppcx"/>
</p:tagLst>
</file>

<file path=ppt/theme/theme1.xml><?xml version="1.0" encoding="utf-8"?>
<a:theme xmlns:a="http://schemas.openxmlformats.org/drawingml/2006/main" name="cmutemplate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CC66"/>
      </a:accent1>
      <a:accent2>
        <a:srgbClr val="0000FF"/>
      </a:accent2>
      <a:accent3>
        <a:srgbClr val="FFFFFF"/>
      </a:accent3>
      <a:accent4>
        <a:srgbClr val="000000"/>
      </a:accent4>
      <a:accent5>
        <a:srgbClr val="FFE2B8"/>
      </a:accent5>
      <a:accent6>
        <a:srgbClr val="0000E7"/>
      </a:accent6>
      <a:hlink>
        <a:srgbClr val="CC0000"/>
      </a:hlink>
      <a:folHlink>
        <a:srgbClr val="C0C0C0"/>
      </a:folHlink>
    </a:clrScheme>
    <a:fontScheme name="cmutemplate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cmutemplate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mutemplate2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mutemplate2 8">
        <a:dk1>
          <a:srgbClr val="000000"/>
        </a:dk1>
        <a:lt1>
          <a:srgbClr val="FFFFFF"/>
        </a:lt1>
        <a:dk2>
          <a:srgbClr val="002396"/>
        </a:dk2>
        <a:lt2>
          <a:srgbClr val="00FF64"/>
        </a:lt2>
        <a:accent1>
          <a:srgbClr val="DC0A00"/>
        </a:accent1>
        <a:accent2>
          <a:srgbClr val="00FFFF"/>
        </a:accent2>
        <a:accent3>
          <a:srgbClr val="AAACC9"/>
        </a:accent3>
        <a:accent4>
          <a:srgbClr val="DADADA"/>
        </a:accent4>
        <a:accent5>
          <a:srgbClr val="EBAAAA"/>
        </a:accent5>
        <a:accent6>
          <a:srgbClr val="00E7E7"/>
        </a:accent6>
        <a:hlink>
          <a:srgbClr val="E1E100"/>
        </a:hlink>
        <a:folHlink>
          <a:srgbClr val="FF963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iccad-c2hdl-2004</Template>
  <TotalTime>21085</TotalTime>
  <Words>929</Words>
  <Application>Microsoft Office PowerPoint</Application>
  <PresentationFormat>On-screen Show (4:3)</PresentationFormat>
  <Paragraphs>237</Paragraphs>
  <Slides>12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  <vt:variant>
        <vt:lpstr>Custom Shows</vt:lpstr>
      </vt:variant>
      <vt:variant>
        <vt:i4>2</vt:i4>
      </vt:variant>
    </vt:vector>
  </HeadingPairs>
  <TitlesOfParts>
    <vt:vector size="21" baseType="lpstr">
      <vt:lpstr>Arial</vt:lpstr>
      <vt:lpstr>SimSun</vt:lpstr>
      <vt:lpstr>Wingdings</vt:lpstr>
      <vt:lpstr>Helvetica</vt:lpstr>
      <vt:lpstr>Times New Roman</vt:lpstr>
      <vt:lpstr>Arial Black</vt:lpstr>
      <vt:lpstr>cmutemplate2</vt:lpstr>
      <vt:lpstr>Coverage</vt:lpstr>
      <vt:lpstr>Need to Abstract Testing</vt:lpstr>
      <vt:lpstr>Graph Coverage</vt:lpstr>
      <vt:lpstr>Statement/Basic Block Coverage</vt:lpstr>
      <vt:lpstr>Branch Coverage</vt:lpstr>
      <vt:lpstr>Path Coverage</vt:lpstr>
      <vt:lpstr>Data Flow (Def-Use) Coverage</vt:lpstr>
      <vt:lpstr>Logic Coverage</vt:lpstr>
      <vt:lpstr>Active Clause Coverage</vt:lpstr>
      <vt:lpstr>Input Domain Partitioning</vt:lpstr>
      <vt:lpstr>Syntax-Based Coverage</vt:lpstr>
      <vt:lpstr>Syntax-Based Coverage</vt:lpstr>
      <vt:lpstr>Custom Show 1</vt:lpstr>
      <vt:lpstr>Custom Show 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</dc:creator>
  <cp:lastModifiedBy>Support</cp:lastModifiedBy>
  <cp:revision>1149</cp:revision>
  <cp:lastPrinted>2013-03-06T17:20:02Z</cp:lastPrinted>
  <dcterms:created xsi:type="dcterms:W3CDTF">1601-01-01T00:00:00Z</dcterms:created>
  <dcterms:modified xsi:type="dcterms:W3CDTF">2013-03-06T17:20:56Z</dcterms:modified>
</cp:coreProperties>
</file>